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handoutMasterIdLst>
    <p:handoutMasterId r:id="rId61"/>
  </p:handoutMasterIdLst>
  <p:sldIdLst>
    <p:sldId id="256" r:id="rId2"/>
    <p:sldId id="257" r:id="rId3"/>
    <p:sldId id="258" r:id="rId4"/>
    <p:sldId id="259" r:id="rId5"/>
    <p:sldId id="260" r:id="rId6"/>
    <p:sldId id="276" r:id="rId7"/>
    <p:sldId id="262" r:id="rId8"/>
    <p:sldId id="263" r:id="rId9"/>
    <p:sldId id="264" r:id="rId10"/>
    <p:sldId id="266" r:id="rId11"/>
    <p:sldId id="267" r:id="rId12"/>
    <p:sldId id="268" r:id="rId13"/>
    <p:sldId id="269" r:id="rId14"/>
    <p:sldId id="270" r:id="rId15"/>
    <p:sldId id="327" r:id="rId16"/>
    <p:sldId id="271" r:id="rId17"/>
    <p:sldId id="272" r:id="rId18"/>
    <p:sldId id="275" r:id="rId19"/>
    <p:sldId id="280" r:id="rId20"/>
    <p:sldId id="282" r:id="rId21"/>
    <p:sldId id="293" r:id="rId22"/>
    <p:sldId id="294" r:id="rId23"/>
    <p:sldId id="302" r:id="rId24"/>
    <p:sldId id="288" r:id="rId25"/>
    <p:sldId id="289" r:id="rId26"/>
    <p:sldId id="290" r:id="rId27"/>
    <p:sldId id="273" r:id="rId28"/>
    <p:sldId id="277" r:id="rId29"/>
    <p:sldId id="279" r:id="rId30"/>
    <p:sldId id="310" r:id="rId31"/>
    <p:sldId id="286" r:id="rId32"/>
    <p:sldId id="292" r:id="rId33"/>
    <p:sldId id="295" r:id="rId34"/>
    <p:sldId id="328" r:id="rId35"/>
    <p:sldId id="299" r:id="rId36"/>
    <p:sldId id="305" r:id="rId37"/>
    <p:sldId id="306" r:id="rId38"/>
    <p:sldId id="307" r:id="rId39"/>
    <p:sldId id="309" r:id="rId40"/>
    <p:sldId id="317" r:id="rId41"/>
    <p:sldId id="320" r:id="rId42"/>
    <p:sldId id="321" r:id="rId43"/>
    <p:sldId id="297" r:id="rId44"/>
    <p:sldId id="300" r:id="rId45"/>
    <p:sldId id="303" r:id="rId46"/>
    <p:sldId id="304" r:id="rId47"/>
    <p:sldId id="311" r:id="rId48"/>
    <p:sldId id="312" r:id="rId49"/>
    <p:sldId id="319" r:id="rId50"/>
    <p:sldId id="325" r:id="rId51"/>
    <p:sldId id="329" r:id="rId52"/>
    <p:sldId id="334" r:id="rId53"/>
    <p:sldId id="335" r:id="rId54"/>
    <p:sldId id="330" r:id="rId55"/>
    <p:sldId id="331" r:id="rId56"/>
    <p:sldId id="332" r:id="rId57"/>
    <p:sldId id="333" r:id="rId58"/>
    <p:sldId id="318"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294" autoAdjust="0"/>
  </p:normalViewPr>
  <p:slideViewPr>
    <p:cSldViewPr>
      <p:cViewPr varScale="1">
        <p:scale>
          <a:sx n="68" d="100"/>
          <a:sy n="68" d="100"/>
        </p:scale>
        <p:origin x="-143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82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D0D34F-8CE7-4A82-B6B7-09A44BB7403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A5933BDA-85E6-4DC5-9C64-63B4D5ADD66A}">
      <dgm:prSet phldrT="[Text]"/>
      <dgm:spPr/>
      <dgm:t>
        <a:bodyPr/>
        <a:lstStyle/>
        <a:p>
          <a:r>
            <a:rPr lang="fa-IR" dirty="0" smtClean="0">
              <a:cs typeface="B Nazanin" pitchFamily="2" charset="-78"/>
            </a:rPr>
            <a:t>شناخت</a:t>
          </a:r>
          <a:endParaRPr lang="en-US" dirty="0">
            <a:cs typeface="B Nazanin" pitchFamily="2" charset="-78"/>
          </a:endParaRPr>
        </a:p>
      </dgm:t>
    </dgm:pt>
    <dgm:pt modelId="{A716EAE7-A4DE-469B-AB7C-2FEFB3E7157A}" type="parTrans" cxnId="{E0954DE7-D777-499C-86A1-9F7A5443511F}">
      <dgm:prSet/>
      <dgm:spPr/>
      <dgm:t>
        <a:bodyPr/>
        <a:lstStyle/>
        <a:p>
          <a:endParaRPr lang="en-US"/>
        </a:p>
      </dgm:t>
    </dgm:pt>
    <dgm:pt modelId="{D971952D-47A8-4223-9D4A-B399FB67FC5A}" type="sibTrans" cxnId="{E0954DE7-D777-499C-86A1-9F7A5443511F}">
      <dgm:prSet/>
      <dgm:spPr/>
      <dgm:t>
        <a:bodyPr/>
        <a:lstStyle/>
        <a:p>
          <a:endParaRPr lang="en-US"/>
        </a:p>
      </dgm:t>
    </dgm:pt>
    <dgm:pt modelId="{6EA8D47F-ECE3-4A48-850A-537AAC1DBCFC}">
      <dgm:prSet phldrT="[Text]"/>
      <dgm:spPr/>
      <dgm:t>
        <a:bodyPr/>
        <a:lstStyle/>
        <a:p>
          <a:r>
            <a:rPr lang="fa-IR" dirty="0" smtClean="0">
              <a:cs typeface="B Nazanin" pitchFamily="2" charset="-78"/>
            </a:rPr>
            <a:t>موقعیت</a:t>
          </a:r>
          <a:endParaRPr lang="en-US" dirty="0">
            <a:cs typeface="B Nazanin" pitchFamily="2" charset="-78"/>
          </a:endParaRPr>
        </a:p>
      </dgm:t>
    </dgm:pt>
    <dgm:pt modelId="{98A1F9D2-2A82-4339-B407-0ABAA2553B30}" type="parTrans" cxnId="{2996ECB8-EDD2-45F3-8F8F-A6D86B99FC4D}">
      <dgm:prSet/>
      <dgm:spPr/>
      <dgm:t>
        <a:bodyPr/>
        <a:lstStyle/>
        <a:p>
          <a:endParaRPr lang="en-US"/>
        </a:p>
      </dgm:t>
    </dgm:pt>
    <dgm:pt modelId="{C02C9752-108B-4DD6-8582-8C135F160480}" type="sibTrans" cxnId="{2996ECB8-EDD2-45F3-8F8F-A6D86B99FC4D}">
      <dgm:prSet/>
      <dgm:spPr/>
      <dgm:t>
        <a:bodyPr/>
        <a:lstStyle/>
        <a:p>
          <a:endParaRPr lang="en-US"/>
        </a:p>
      </dgm:t>
    </dgm:pt>
    <dgm:pt modelId="{B1C4FCB9-CE46-4DCD-845F-87883C7975A8}">
      <dgm:prSet phldrT="[Text]"/>
      <dgm:spPr/>
      <dgm:t>
        <a:bodyPr/>
        <a:lstStyle/>
        <a:p>
          <a:r>
            <a:rPr lang="fa-IR" dirty="0" smtClean="0">
              <a:cs typeface="B Nazanin" pitchFamily="2" charset="-78"/>
            </a:rPr>
            <a:t>تاریخچه</a:t>
          </a:r>
          <a:endParaRPr lang="en-US" dirty="0">
            <a:cs typeface="B Nazanin" pitchFamily="2" charset="-78"/>
          </a:endParaRPr>
        </a:p>
      </dgm:t>
    </dgm:pt>
    <dgm:pt modelId="{5639E9C7-A7CD-47E8-AA58-ABAEF683CA0A}" type="parTrans" cxnId="{DC8D85FE-93EE-4365-8713-4F5CA233E17E}">
      <dgm:prSet/>
      <dgm:spPr/>
      <dgm:t>
        <a:bodyPr/>
        <a:lstStyle/>
        <a:p>
          <a:endParaRPr lang="en-US"/>
        </a:p>
      </dgm:t>
    </dgm:pt>
    <dgm:pt modelId="{F4422306-41C4-4295-A8B5-4FA23B3A76B5}" type="sibTrans" cxnId="{DC8D85FE-93EE-4365-8713-4F5CA233E17E}">
      <dgm:prSet/>
      <dgm:spPr/>
      <dgm:t>
        <a:bodyPr/>
        <a:lstStyle/>
        <a:p>
          <a:endParaRPr lang="en-US"/>
        </a:p>
      </dgm:t>
    </dgm:pt>
    <dgm:pt modelId="{95F91C06-6492-40B3-9A99-656F530B7D2C}">
      <dgm:prSet phldrT="[Text]"/>
      <dgm:spPr/>
      <dgm:t>
        <a:bodyPr/>
        <a:lstStyle/>
        <a:p>
          <a:r>
            <a:rPr lang="fa-IR" dirty="0" smtClean="0">
              <a:cs typeface="B Nazanin" pitchFamily="2" charset="-78"/>
            </a:rPr>
            <a:t>تاریخچه شهر</a:t>
          </a:r>
          <a:endParaRPr lang="en-US" dirty="0">
            <a:cs typeface="B Nazanin" pitchFamily="2" charset="-78"/>
          </a:endParaRPr>
        </a:p>
      </dgm:t>
    </dgm:pt>
    <dgm:pt modelId="{5738BDC1-88FF-42A4-BF7A-A4AC0768A7F8}" type="parTrans" cxnId="{BC0A2EDE-1846-4E19-9BFE-204AFCEBC642}">
      <dgm:prSet/>
      <dgm:spPr/>
      <dgm:t>
        <a:bodyPr/>
        <a:lstStyle/>
        <a:p>
          <a:endParaRPr lang="en-US"/>
        </a:p>
      </dgm:t>
    </dgm:pt>
    <dgm:pt modelId="{97F0AD73-644D-4F29-A7E5-4AC125188603}" type="sibTrans" cxnId="{BC0A2EDE-1846-4E19-9BFE-204AFCEBC642}">
      <dgm:prSet/>
      <dgm:spPr/>
      <dgm:t>
        <a:bodyPr/>
        <a:lstStyle/>
        <a:p>
          <a:endParaRPr lang="en-US"/>
        </a:p>
      </dgm:t>
    </dgm:pt>
    <dgm:pt modelId="{65C66020-5CCE-4F79-AD01-17101675D081}">
      <dgm:prSet/>
      <dgm:spPr/>
      <dgm:t>
        <a:bodyPr/>
        <a:lstStyle/>
        <a:p>
          <a:r>
            <a:rPr lang="fa-IR" dirty="0" smtClean="0">
              <a:cs typeface="B Nazanin" pitchFamily="2" charset="-78"/>
            </a:rPr>
            <a:t>شناخت کلی</a:t>
          </a:r>
          <a:endParaRPr lang="en-US" dirty="0">
            <a:cs typeface="B Nazanin" pitchFamily="2" charset="-78"/>
          </a:endParaRPr>
        </a:p>
      </dgm:t>
    </dgm:pt>
    <dgm:pt modelId="{CC359113-51B6-4F4B-8C21-510F6A2FAAE5}" type="parTrans" cxnId="{4D814022-4C74-4847-9D39-5E45B1E220F0}">
      <dgm:prSet/>
      <dgm:spPr/>
      <dgm:t>
        <a:bodyPr/>
        <a:lstStyle/>
        <a:p>
          <a:endParaRPr lang="en-US"/>
        </a:p>
      </dgm:t>
    </dgm:pt>
    <dgm:pt modelId="{5A1C647F-867D-4C8A-80A9-8652F7771C2C}" type="sibTrans" cxnId="{4D814022-4C74-4847-9D39-5E45B1E220F0}">
      <dgm:prSet/>
      <dgm:spPr/>
      <dgm:t>
        <a:bodyPr/>
        <a:lstStyle/>
        <a:p>
          <a:endParaRPr lang="en-US"/>
        </a:p>
      </dgm:t>
    </dgm:pt>
    <dgm:pt modelId="{89400449-11DC-4189-86C2-111408060999}">
      <dgm:prSet/>
      <dgm:spPr/>
      <dgm:t>
        <a:bodyPr/>
        <a:lstStyle/>
        <a:p>
          <a:r>
            <a:rPr lang="fa-IR" dirty="0" smtClean="0">
              <a:cs typeface="B Nazanin" pitchFamily="2" charset="-78"/>
            </a:rPr>
            <a:t>تاریخچه بنا</a:t>
          </a:r>
          <a:endParaRPr lang="en-US" dirty="0">
            <a:cs typeface="B Nazanin" pitchFamily="2" charset="-78"/>
          </a:endParaRPr>
        </a:p>
      </dgm:t>
    </dgm:pt>
    <dgm:pt modelId="{2581ADED-4681-4219-B0E6-DD00F3FC967F}" type="parTrans" cxnId="{6C3EA5E3-0468-462A-BC90-219A3386A899}">
      <dgm:prSet/>
      <dgm:spPr/>
      <dgm:t>
        <a:bodyPr/>
        <a:lstStyle/>
        <a:p>
          <a:endParaRPr lang="en-US"/>
        </a:p>
      </dgm:t>
    </dgm:pt>
    <dgm:pt modelId="{4E53A580-1460-4C22-A0B3-F966AF310E8F}" type="sibTrans" cxnId="{6C3EA5E3-0468-462A-BC90-219A3386A899}">
      <dgm:prSet/>
      <dgm:spPr/>
      <dgm:t>
        <a:bodyPr/>
        <a:lstStyle/>
        <a:p>
          <a:endParaRPr lang="en-US"/>
        </a:p>
      </dgm:t>
    </dgm:pt>
    <dgm:pt modelId="{82473CAB-9C0E-4ADC-BDC8-5ABADA13BF6E}">
      <dgm:prSet/>
      <dgm:spPr/>
      <dgm:t>
        <a:bodyPr/>
        <a:lstStyle/>
        <a:p>
          <a:r>
            <a:rPr lang="fa-IR" dirty="0" smtClean="0">
              <a:cs typeface="B Nazanin" pitchFamily="2" charset="-78"/>
            </a:rPr>
            <a:t>بیان تصویری</a:t>
          </a:r>
          <a:endParaRPr lang="en-US" dirty="0">
            <a:cs typeface="B Nazanin" pitchFamily="2" charset="-78"/>
          </a:endParaRPr>
        </a:p>
      </dgm:t>
    </dgm:pt>
    <dgm:pt modelId="{4A6DAAA5-6304-4F5F-A7DA-E2C167945699}" type="parTrans" cxnId="{5CB1D09F-F9B4-4280-8F23-3F8C0E06466A}">
      <dgm:prSet/>
      <dgm:spPr/>
      <dgm:t>
        <a:bodyPr/>
        <a:lstStyle/>
        <a:p>
          <a:endParaRPr lang="en-US"/>
        </a:p>
      </dgm:t>
    </dgm:pt>
    <dgm:pt modelId="{214829BD-6572-40E8-861A-A2B1616E9033}" type="sibTrans" cxnId="{5CB1D09F-F9B4-4280-8F23-3F8C0E06466A}">
      <dgm:prSet/>
      <dgm:spPr/>
      <dgm:t>
        <a:bodyPr/>
        <a:lstStyle/>
        <a:p>
          <a:endParaRPr lang="en-US"/>
        </a:p>
      </dgm:t>
    </dgm:pt>
    <dgm:pt modelId="{25827F0C-C37C-42B6-B1C2-D00DF4886DD0}">
      <dgm:prSet/>
      <dgm:spPr/>
      <dgm:t>
        <a:bodyPr/>
        <a:lstStyle/>
        <a:p>
          <a:r>
            <a:rPr lang="fa-IR" dirty="0" smtClean="0">
              <a:cs typeface="B Nazanin" pitchFamily="2" charset="-78"/>
            </a:rPr>
            <a:t>ویژگیهای</a:t>
          </a:r>
          <a:r>
            <a:rPr lang="fa-IR" baseline="0" dirty="0" smtClean="0">
              <a:cs typeface="B Nazanin" pitchFamily="2" charset="-78"/>
            </a:rPr>
            <a:t> معماری</a:t>
          </a:r>
          <a:endParaRPr lang="en-US" dirty="0">
            <a:cs typeface="B Nazanin" pitchFamily="2" charset="-78"/>
          </a:endParaRPr>
        </a:p>
      </dgm:t>
    </dgm:pt>
    <dgm:pt modelId="{CA35E363-267A-4FEF-9537-1758662BAACB}" type="parTrans" cxnId="{2B326947-5190-4030-ABA7-2A9EBD2BEAB2}">
      <dgm:prSet/>
      <dgm:spPr/>
      <dgm:t>
        <a:bodyPr/>
        <a:lstStyle/>
        <a:p>
          <a:endParaRPr lang="en-US"/>
        </a:p>
      </dgm:t>
    </dgm:pt>
    <dgm:pt modelId="{ABB9E16E-80E6-4E1F-964E-E361842C0624}" type="sibTrans" cxnId="{2B326947-5190-4030-ABA7-2A9EBD2BEAB2}">
      <dgm:prSet/>
      <dgm:spPr/>
      <dgm:t>
        <a:bodyPr/>
        <a:lstStyle/>
        <a:p>
          <a:endParaRPr lang="en-US"/>
        </a:p>
      </dgm:t>
    </dgm:pt>
    <dgm:pt modelId="{99C90BC8-94A5-46D7-9582-F19D0176F4F7}" type="pres">
      <dgm:prSet presAssocID="{0BD0D34F-8CE7-4A82-B6B7-09A44BB74035}" presName="hierChild1" presStyleCnt="0">
        <dgm:presLayoutVars>
          <dgm:chPref val="1"/>
          <dgm:dir/>
          <dgm:animOne val="branch"/>
          <dgm:animLvl val="lvl"/>
          <dgm:resizeHandles/>
        </dgm:presLayoutVars>
      </dgm:prSet>
      <dgm:spPr/>
      <dgm:t>
        <a:bodyPr/>
        <a:lstStyle/>
        <a:p>
          <a:endParaRPr lang="en-US"/>
        </a:p>
      </dgm:t>
    </dgm:pt>
    <dgm:pt modelId="{2B39C0F6-F920-4EF0-AB3D-B1064C230B45}" type="pres">
      <dgm:prSet presAssocID="{A5933BDA-85E6-4DC5-9C64-63B4D5ADD66A}" presName="hierRoot1" presStyleCnt="0"/>
      <dgm:spPr/>
    </dgm:pt>
    <dgm:pt modelId="{F9C95602-B260-49C7-8706-5B469EC3322D}" type="pres">
      <dgm:prSet presAssocID="{A5933BDA-85E6-4DC5-9C64-63B4D5ADD66A}" presName="composite" presStyleCnt="0"/>
      <dgm:spPr/>
    </dgm:pt>
    <dgm:pt modelId="{FB0DDA02-1247-4158-B3CF-D2D67DF8BB11}" type="pres">
      <dgm:prSet presAssocID="{A5933BDA-85E6-4DC5-9C64-63B4D5ADD66A}" presName="background" presStyleLbl="node0" presStyleIdx="0" presStyleCnt="1"/>
      <dgm:spPr/>
    </dgm:pt>
    <dgm:pt modelId="{09A40A13-3F13-485C-BEB2-D675303BE66F}" type="pres">
      <dgm:prSet presAssocID="{A5933BDA-85E6-4DC5-9C64-63B4D5ADD66A}" presName="text" presStyleLbl="fgAcc0" presStyleIdx="0" presStyleCnt="1">
        <dgm:presLayoutVars>
          <dgm:chPref val="3"/>
        </dgm:presLayoutVars>
      </dgm:prSet>
      <dgm:spPr/>
      <dgm:t>
        <a:bodyPr/>
        <a:lstStyle/>
        <a:p>
          <a:endParaRPr lang="en-US"/>
        </a:p>
      </dgm:t>
    </dgm:pt>
    <dgm:pt modelId="{75B17E9C-6FCD-4AA5-81BE-47A17D3BAF38}" type="pres">
      <dgm:prSet presAssocID="{A5933BDA-85E6-4DC5-9C64-63B4D5ADD66A}" presName="hierChild2" presStyleCnt="0"/>
      <dgm:spPr/>
    </dgm:pt>
    <dgm:pt modelId="{B728FE08-A89B-48A3-81C2-1E4D5C12DC87}" type="pres">
      <dgm:prSet presAssocID="{CC359113-51B6-4F4B-8C21-510F6A2FAAE5}" presName="Name10" presStyleLbl="parChTrans1D2" presStyleIdx="0" presStyleCnt="3"/>
      <dgm:spPr/>
      <dgm:t>
        <a:bodyPr/>
        <a:lstStyle/>
        <a:p>
          <a:endParaRPr lang="en-US"/>
        </a:p>
      </dgm:t>
    </dgm:pt>
    <dgm:pt modelId="{4F09456A-9FF9-4D7A-88D2-5C893B61302F}" type="pres">
      <dgm:prSet presAssocID="{65C66020-5CCE-4F79-AD01-17101675D081}" presName="hierRoot2" presStyleCnt="0"/>
      <dgm:spPr/>
    </dgm:pt>
    <dgm:pt modelId="{F360AFAD-659C-4E65-82BD-214233A9471A}" type="pres">
      <dgm:prSet presAssocID="{65C66020-5CCE-4F79-AD01-17101675D081}" presName="composite2" presStyleCnt="0"/>
      <dgm:spPr/>
    </dgm:pt>
    <dgm:pt modelId="{63938DEE-2FCE-464F-8C34-D30668F75F7C}" type="pres">
      <dgm:prSet presAssocID="{65C66020-5CCE-4F79-AD01-17101675D081}" presName="background2" presStyleLbl="node2" presStyleIdx="0" presStyleCnt="3"/>
      <dgm:spPr/>
    </dgm:pt>
    <dgm:pt modelId="{1AB39F79-DFA0-462F-A5A5-59F894F3CB82}" type="pres">
      <dgm:prSet presAssocID="{65C66020-5CCE-4F79-AD01-17101675D081}" presName="text2" presStyleLbl="fgAcc2" presStyleIdx="0" presStyleCnt="3">
        <dgm:presLayoutVars>
          <dgm:chPref val="3"/>
        </dgm:presLayoutVars>
      </dgm:prSet>
      <dgm:spPr/>
      <dgm:t>
        <a:bodyPr/>
        <a:lstStyle/>
        <a:p>
          <a:endParaRPr lang="en-US"/>
        </a:p>
      </dgm:t>
    </dgm:pt>
    <dgm:pt modelId="{56BEFF50-1101-4CAE-8A49-2ABD7CA8F8AA}" type="pres">
      <dgm:prSet presAssocID="{65C66020-5CCE-4F79-AD01-17101675D081}" presName="hierChild3" presStyleCnt="0"/>
      <dgm:spPr/>
    </dgm:pt>
    <dgm:pt modelId="{6F78620C-F198-4CB0-AE21-4ED51523950A}" type="pres">
      <dgm:prSet presAssocID="{4A6DAAA5-6304-4F5F-A7DA-E2C167945699}" presName="Name17" presStyleLbl="parChTrans1D3" presStyleIdx="0" presStyleCnt="4"/>
      <dgm:spPr/>
      <dgm:t>
        <a:bodyPr/>
        <a:lstStyle/>
        <a:p>
          <a:endParaRPr lang="en-US"/>
        </a:p>
      </dgm:t>
    </dgm:pt>
    <dgm:pt modelId="{8EC7ACC1-5C89-4CF7-A15C-98CB93031C39}" type="pres">
      <dgm:prSet presAssocID="{82473CAB-9C0E-4ADC-BDC8-5ABADA13BF6E}" presName="hierRoot3" presStyleCnt="0"/>
      <dgm:spPr/>
    </dgm:pt>
    <dgm:pt modelId="{1DDAD9F8-C0EB-4B76-9A0D-840EF3B9ABD9}" type="pres">
      <dgm:prSet presAssocID="{82473CAB-9C0E-4ADC-BDC8-5ABADA13BF6E}" presName="composite3" presStyleCnt="0"/>
      <dgm:spPr/>
    </dgm:pt>
    <dgm:pt modelId="{0BD78723-4602-4911-BE86-AE568FF1938A}" type="pres">
      <dgm:prSet presAssocID="{82473CAB-9C0E-4ADC-BDC8-5ABADA13BF6E}" presName="background3" presStyleLbl="node3" presStyleIdx="0" presStyleCnt="4"/>
      <dgm:spPr/>
    </dgm:pt>
    <dgm:pt modelId="{C664C2D4-5720-4B3C-823B-AEE84D864A28}" type="pres">
      <dgm:prSet presAssocID="{82473CAB-9C0E-4ADC-BDC8-5ABADA13BF6E}" presName="text3" presStyleLbl="fgAcc3" presStyleIdx="0" presStyleCnt="4">
        <dgm:presLayoutVars>
          <dgm:chPref val="3"/>
        </dgm:presLayoutVars>
      </dgm:prSet>
      <dgm:spPr/>
      <dgm:t>
        <a:bodyPr/>
        <a:lstStyle/>
        <a:p>
          <a:endParaRPr lang="en-US"/>
        </a:p>
      </dgm:t>
    </dgm:pt>
    <dgm:pt modelId="{9226C918-A097-4B13-B1BC-F949CE82F5D7}" type="pres">
      <dgm:prSet presAssocID="{82473CAB-9C0E-4ADC-BDC8-5ABADA13BF6E}" presName="hierChild4" presStyleCnt="0"/>
      <dgm:spPr/>
    </dgm:pt>
    <dgm:pt modelId="{8470B592-2E84-4A8E-90EE-8B3C1A2D6AE9}" type="pres">
      <dgm:prSet presAssocID="{CA35E363-267A-4FEF-9537-1758662BAACB}" presName="Name17" presStyleLbl="parChTrans1D3" presStyleIdx="1" presStyleCnt="4"/>
      <dgm:spPr/>
      <dgm:t>
        <a:bodyPr/>
        <a:lstStyle/>
        <a:p>
          <a:endParaRPr lang="en-US"/>
        </a:p>
      </dgm:t>
    </dgm:pt>
    <dgm:pt modelId="{D28B9251-087A-457B-9EB1-49EA877CC468}" type="pres">
      <dgm:prSet presAssocID="{25827F0C-C37C-42B6-B1C2-D00DF4886DD0}" presName="hierRoot3" presStyleCnt="0"/>
      <dgm:spPr/>
    </dgm:pt>
    <dgm:pt modelId="{04148B27-48A3-44BC-BE29-CBE9A767647C}" type="pres">
      <dgm:prSet presAssocID="{25827F0C-C37C-42B6-B1C2-D00DF4886DD0}" presName="composite3" presStyleCnt="0"/>
      <dgm:spPr/>
    </dgm:pt>
    <dgm:pt modelId="{80AF51C9-17E9-4789-B877-6EC1B4C9C89F}" type="pres">
      <dgm:prSet presAssocID="{25827F0C-C37C-42B6-B1C2-D00DF4886DD0}" presName="background3" presStyleLbl="node3" presStyleIdx="1" presStyleCnt="4"/>
      <dgm:spPr/>
    </dgm:pt>
    <dgm:pt modelId="{269C7D6A-E534-4ABC-ABD8-61863B7DE456}" type="pres">
      <dgm:prSet presAssocID="{25827F0C-C37C-42B6-B1C2-D00DF4886DD0}" presName="text3" presStyleLbl="fgAcc3" presStyleIdx="1" presStyleCnt="4">
        <dgm:presLayoutVars>
          <dgm:chPref val="3"/>
        </dgm:presLayoutVars>
      </dgm:prSet>
      <dgm:spPr/>
      <dgm:t>
        <a:bodyPr/>
        <a:lstStyle/>
        <a:p>
          <a:endParaRPr lang="en-US"/>
        </a:p>
      </dgm:t>
    </dgm:pt>
    <dgm:pt modelId="{3510480E-A551-484B-9C98-4B7EAD6CC8A6}" type="pres">
      <dgm:prSet presAssocID="{25827F0C-C37C-42B6-B1C2-D00DF4886DD0}" presName="hierChild4" presStyleCnt="0"/>
      <dgm:spPr/>
    </dgm:pt>
    <dgm:pt modelId="{600DBD54-E730-48EE-9DBD-C1C9DC389933}" type="pres">
      <dgm:prSet presAssocID="{98A1F9D2-2A82-4339-B407-0ABAA2553B30}" presName="Name10" presStyleLbl="parChTrans1D2" presStyleIdx="1" presStyleCnt="3"/>
      <dgm:spPr/>
      <dgm:t>
        <a:bodyPr/>
        <a:lstStyle/>
        <a:p>
          <a:endParaRPr lang="en-US"/>
        </a:p>
      </dgm:t>
    </dgm:pt>
    <dgm:pt modelId="{B5D9B9C2-340A-40A8-9BA6-21F0A45466FD}" type="pres">
      <dgm:prSet presAssocID="{6EA8D47F-ECE3-4A48-850A-537AAC1DBCFC}" presName="hierRoot2" presStyleCnt="0"/>
      <dgm:spPr/>
    </dgm:pt>
    <dgm:pt modelId="{6FC20B24-AB85-4414-AE9C-85F5DEC7D5A6}" type="pres">
      <dgm:prSet presAssocID="{6EA8D47F-ECE3-4A48-850A-537AAC1DBCFC}" presName="composite2" presStyleCnt="0"/>
      <dgm:spPr/>
    </dgm:pt>
    <dgm:pt modelId="{9D683A16-CACE-4EF2-ADCD-B237083580F1}" type="pres">
      <dgm:prSet presAssocID="{6EA8D47F-ECE3-4A48-850A-537AAC1DBCFC}" presName="background2" presStyleLbl="node2" presStyleIdx="1" presStyleCnt="3"/>
      <dgm:spPr/>
    </dgm:pt>
    <dgm:pt modelId="{F7A25023-C07E-4758-AE3F-FD6D7DBE0352}" type="pres">
      <dgm:prSet presAssocID="{6EA8D47F-ECE3-4A48-850A-537AAC1DBCFC}" presName="text2" presStyleLbl="fgAcc2" presStyleIdx="1" presStyleCnt="3">
        <dgm:presLayoutVars>
          <dgm:chPref val="3"/>
        </dgm:presLayoutVars>
      </dgm:prSet>
      <dgm:spPr/>
      <dgm:t>
        <a:bodyPr/>
        <a:lstStyle/>
        <a:p>
          <a:endParaRPr lang="en-US"/>
        </a:p>
      </dgm:t>
    </dgm:pt>
    <dgm:pt modelId="{22669798-4256-4FA7-AA9B-232F22DBE451}" type="pres">
      <dgm:prSet presAssocID="{6EA8D47F-ECE3-4A48-850A-537AAC1DBCFC}" presName="hierChild3" presStyleCnt="0"/>
      <dgm:spPr/>
    </dgm:pt>
    <dgm:pt modelId="{011EC55E-0933-48F7-AEA0-064FCA52EF99}" type="pres">
      <dgm:prSet presAssocID="{5639E9C7-A7CD-47E8-AA58-ABAEF683CA0A}" presName="Name10" presStyleLbl="parChTrans1D2" presStyleIdx="2" presStyleCnt="3"/>
      <dgm:spPr/>
      <dgm:t>
        <a:bodyPr/>
        <a:lstStyle/>
        <a:p>
          <a:endParaRPr lang="en-US"/>
        </a:p>
      </dgm:t>
    </dgm:pt>
    <dgm:pt modelId="{CDD10492-E4E2-478E-8298-E7CF0CDB0DBA}" type="pres">
      <dgm:prSet presAssocID="{B1C4FCB9-CE46-4DCD-845F-87883C7975A8}" presName="hierRoot2" presStyleCnt="0"/>
      <dgm:spPr/>
    </dgm:pt>
    <dgm:pt modelId="{49DD05B9-686D-49F6-A648-727B1A0A847B}" type="pres">
      <dgm:prSet presAssocID="{B1C4FCB9-CE46-4DCD-845F-87883C7975A8}" presName="composite2" presStyleCnt="0"/>
      <dgm:spPr/>
    </dgm:pt>
    <dgm:pt modelId="{AAF2878A-FFFD-49D2-98DC-D6AF01CA8657}" type="pres">
      <dgm:prSet presAssocID="{B1C4FCB9-CE46-4DCD-845F-87883C7975A8}" presName="background2" presStyleLbl="node2" presStyleIdx="2" presStyleCnt="3"/>
      <dgm:spPr/>
    </dgm:pt>
    <dgm:pt modelId="{F753BA21-B342-4E91-BE21-8A313FF8C83B}" type="pres">
      <dgm:prSet presAssocID="{B1C4FCB9-CE46-4DCD-845F-87883C7975A8}" presName="text2" presStyleLbl="fgAcc2" presStyleIdx="2" presStyleCnt="3">
        <dgm:presLayoutVars>
          <dgm:chPref val="3"/>
        </dgm:presLayoutVars>
      </dgm:prSet>
      <dgm:spPr/>
      <dgm:t>
        <a:bodyPr/>
        <a:lstStyle/>
        <a:p>
          <a:endParaRPr lang="en-US"/>
        </a:p>
      </dgm:t>
    </dgm:pt>
    <dgm:pt modelId="{2D315A80-5D59-457D-B02A-93E35877D9EC}" type="pres">
      <dgm:prSet presAssocID="{B1C4FCB9-CE46-4DCD-845F-87883C7975A8}" presName="hierChild3" presStyleCnt="0"/>
      <dgm:spPr/>
    </dgm:pt>
    <dgm:pt modelId="{8B0D56F2-2443-4E4B-974B-EB90E0CBFF8C}" type="pres">
      <dgm:prSet presAssocID="{5738BDC1-88FF-42A4-BF7A-A4AC0768A7F8}" presName="Name17" presStyleLbl="parChTrans1D3" presStyleIdx="2" presStyleCnt="4"/>
      <dgm:spPr/>
      <dgm:t>
        <a:bodyPr/>
        <a:lstStyle/>
        <a:p>
          <a:endParaRPr lang="en-US"/>
        </a:p>
      </dgm:t>
    </dgm:pt>
    <dgm:pt modelId="{8E7EF2FE-C95B-40E3-91CE-C37BF86F7616}" type="pres">
      <dgm:prSet presAssocID="{95F91C06-6492-40B3-9A99-656F530B7D2C}" presName="hierRoot3" presStyleCnt="0"/>
      <dgm:spPr/>
    </dgm:pt>
    <dgm:pt modelId="{0BFA8C1A-63F1-485A-840F-B9869A0690E5}" type="pres">
      <dgm:prSet presAssocID="{95F91C06-6492-40B3-9A99-656F530B7D2C}" presName="composite3" presStyleCnt="0"/>
      <dgm:spPr/>
    </dgm:pt>
    <dgm:pt modelId="{306086B1-8DD9-4C5C-8FD8-10D87CABA48B}" type="pres">
      <dgm:prSet presAssocID="{95F91C06-6492-40B3-9A99-656F530B7D2C}" presName="background3" presStyleLbl="node3" presStyleIdx="2" presStyleCnt="4"/>
      <dgm:spPr/>
    </dgm:pt>
    <dgm:pt modelId="{BFEBA7C6-23CF-41A4-8B86-44BC0DECEAB3}" type="pres">
      <dgm:prSet presAssocID="{95F91C06-6492-40B3-9A99-656F530B7D2C}" presName="text3" presStyleLbl="fgAcc3" presStyleIdx="2" presStyleCnt="4">
        <dgm:presLayoutVars>
          <dgm:chPref val="3"/>
        </dgm:presLayoutVars>
      </dgm:prSet>
      <dgm:spPr/>
      <dgm:t>
        <a:bodyPr/>
        <a:lstStyle/>
        <a:p>
          <a:endParaRPr lang="en-US"/>
        </a:p>
      </dgm:t>
    </dgm:pt>
    <dgm:pt modelId="{84ADBFD1-328C-4C30-8196-DDB3C22397D2}" type="pres">
      <dgm:prSet presAssocID="{95F91C06-6492-40B3-9A99-656F530B7D2C}" presName="hierChild4" presStyleCnt="0"/>
      <dgm:spPr/>
    </dgm:pt>
    <dgm:pt modelId="{72A18AC9-2A0F-433B-A1FD-D7322A3084FD}" type="pres">
      <dgm:prSet presAssocID="{2581ADED-4681-4219-B0E6-DD00F3FC967F}" presName="Name17" presStyleLbl="parChTrans1D3" presStyleIdx="3" presStyleCnt="4"/>
      <dgm:spPr/>
      <dgm:t>
        <a:bodyPr/>
        <a:lstStyle/>
        <a:p>
          <a:endParaRPr lang="en-US"/>
        </a:p>
      </dgm:t>
    </dgm:pt>
    <dgm:pt modelId="{5637559A-F21F-4B88-83A3-905C6E7E8F6B}" type="pres">
      <dgm:prSet presAssocID="{89400449-11DC-4189-86C2-111408060999}" presName="hierRoot3" presStyleCnt="0"/>
      <dgm:spPr/>
    </dgm:pt>
    <dgm:pt modelId="{A7248F4F-A925-4A28-B9CA-D082C6BF3ACA}" type="pres">
      <dgm:prSet presAssocID="{89400449-11DC-4189-86C2-111408060999}" presName="composite3" presStyleCnt="0"/>
      <dgm:spPr/>
    </dgm:pt>
    <dgm:pt modelId="{E5A5E1D8-83B0-4C71-BF17-FF57E72F0EBB}" type="pres">
      <dgm:prSet presAssocID="{89400449-11DC-4189-86C2-111408060999}" presName="background3" presStyleLbl="node3" presStyleIdx="3" presStyleCnt="4"/>
      <dgm:spPr/>
    </dgm:pt>
    <dgm:pt modelId="{0698F9F2-C54F-4897-80C0-AFDC0B6C2D20}" type="pres">
      <dgm:prSet presAssocID="{89400449-11DC-4189-86C2-111408060999}" presName="text3" presStyleLbl="fgAcc3" presStyleIdx="3" presStyleCnt="4">
        <dgm:presLayoutVars>
          <dgm:chPref val="3"/>
        </dgm:presLayoutVars>
      </dgm:prSet>
      <dgm:spPr/>
      <dgm:t>
        <a:bodyPr/>
        <a:lstStyle/>
        <a:p>
          <a:endParaRPr lang="en-US"/>
        </a:p>
      </dgm:t>
    </dgm:pt>
    <dgm:pt modelId="{60FFF929-1D8C-4646-870F-3394265A83C5}" type="pres">
      <dgm:prSet presAssocID="{89400449-11DC-4189-86C2-111408060999}" presName="hierChild4" presStyleCnt="0"/>
      <dgm:spPr/>
    </dgm:pt>
  </dgm:ptLst>
  <dgm:cxnLst>
    <dgm:cxn modelId="{F299F569-0D23-4F88-9C89-842608229CDC}" type="presOf" srcId="{2581ADED-4681-4219-B0E6-DD00F3FC967F}" destId="{72A18AC9-2A0F-433B-A1FD-D7322A3084FD}" srcOrd="0" destOrd="0" presId="urn:microsoft.com/office/officeart/2005/8/layout/hierarchy1"/>
    <dgm:cxn modelId="{19B82699-79FB-4316-8B2F-C58B948AA967}" type="presOf" srcId="{6EA8D47F-ECE3-4A48-850A-537AAC1DBCFC}" destId="{F7A25023-C07E-4758-AE3F-FD6D7DBE0352}" srcOrd="0" destOrd="0" presId="urn:microsoft.com/office/officeart/2005/8/layout/hierarchy1"/>
    <dgm:cxn modelId="{2996ECB8-EDD2-45F3-8F8F-A6D86B99FC4D}" srcId="{A5933BDA-85E6-4DC5-9C64-63B4D5ADD66A}" destId="{6EA8D47F-ECE3-4A48-850A-537AAC1DBCFC}" srcOrd="1" destOrd="0" parTransId="{98A1F9D2-2A82-4339-B407-0ABAA2553B30}" sibTransId="{C02C9752-108B-4DD6-8582-8C135F160480}"/>
    <dgm:cxn modelId="{165740B6-7A8B-47CE-B95F-DCAF5A13C674}" type="presOf" srcId="{0BD0D34F-8CE7-4A82-B6B7-09A44BB74035}" destId="{99C90BC8-94A5-46D7-9582-F19D0176F4F7}" srcOrd="0" destOrd="0" presId="urn:microsoft.com/office/officeart/2005/8/layout/hierarchy1"/>
    <dgm:cxn modelId="{C993C3A4-7539-444B-82A9-B27E5BC2FF1B}" type="presOf" srcId="{5738BDC1-88FF-42A4-BF7A-A4AC0768A7F8}" destId="{8B0D56F2-2443-4E4B-974B-EB90E0CBFF8C}" srcOrd="0" destOrd="0" presId="urn:microsoft.com/office/officeart/2005/8/layout/hierarchy1"/>
    <dgm:cxn modelId="{BC0A2EDE-1846-4E19-9BFE-204AFCEBC642}" srcId="{B1C4FCB9-CE46-4DCD-845F-87883C7975A8}" destId="{95F91C06-6492-40B3-9A99-656F530B7D2C}" srcOrd="0" destOrd="0" parTransId="{5738BDC1-88FF-42A4-BF7A-A4AC0768A7F8}" sibTransId="{97F0AD73-644D-4F29-A7E5-4AC125188603}"/>
    <dgm:cxn modelId="{A9FB84DE-68BB-48EE-A84A-1D7D9AD8B1E9}" type="presOf" srcId="{CA35E363-267A-4FEF-9537-1758662BAACB}" destId="{8470B592-2E84-4A8E-90EE-8B3C1A2D6AE9}" srcOrd="0" destOrd="0" presId="urn:microsoft.com/office/officeart/2005/8/layout/hierarchy1"/>
    <dgm:cxn modelId="{E5D07943-3F30-46A3-84B2-D4BCF7E01C03}" type="presOf" srcId="{95F91C06-6492-40B3-9A99-656F530B7D2C}" destId="{BFEBA7C6-23CF-41A4-8B86-44BC0DECEAB3}" srcOrd="0" destOrd="0" presId="urn:microsoft.com/office/officeart/2005/8/layout/hierarchy1"/>
    <dgm:cxn modelId="{6C3EA5E3-0468-462A-BC90-219A3386A899}" srcId="{B1C4FCB9-CE46-4DCD-845F-87883C7975A8}" destId="{89400449-11DC-4189-86C2-111408060999}" srcOrd="1" destOrd="0" parTransId="{2581ADED-4681-4219-B0E6-DD00F3FC967F}" sibTransId="{4E53A580-1460-4C22-A0B3-F966AF310E8F}"/>
    <dgm:cxn modelId="{8668E7E6-2F7F-4925-B5E9-0856A550B083}" type="presOf" srcId="{89400449-11DC-4189-86C2-111408060999}" destId="{0698F9F2-C54F-4897-80C0-AFDC0B6C2D20}" srcOrd="0" destOrd="0" presId="urn:microsoft.com/office/officeart/2005/8/layout/hierarchy1"/>
    <dgm:cxn modelId="{7D839A04-21C6-4508-BCE8-94B5A3614CE5}" type="presOf" srcId="{4A6DAAA5-6304-4F5F-A7DA-E2C167945699}" destId="{6F78620C-F198-4CB0-AE21-4ED51523950A}" srcOrd="0" destOrd="0" presId="urn:microsoft.com/office/officeart/2005/8/layout/hierarchy1"/>
    <dgm:cxn modelId="{52C1AFFB-AB2F-47A7-8F45-3842E5B43344}" type="presOf" srcId="{98A1F9D2-2A82-4339-B407-0ABAA2553B30}" destId="{600DBD54-E730-48EE-9DBD-C1C9DC389933}" srcOrd="0" destOrd="0" presId="urn:microsoft.com/office/officeart/2005/8/layout/hierarchy1"/>
    <dgm:cxn modelId="{69F3D11B-7688-438A-9A7F-9DD5C4279A99}" type="presOf" srcId="{65C66020-5CCE-4F79-AD01-17101675D081}" destId="{1AB39F79-DFA0-462F-A5A5-59F894F3CB82}" srcOrd="0" destOrd="0" presId="urn:microsoft.com/office/officeart/2005/8/layout/hierarchy1"/>
    <dgm:cxn modelId="{DC8D85FE-93EE-4365-8713-4F5CA233E17E}" srcId="{A5933BDA-85E6-4DC5-9C64-63B4D5ADD66A}" destId="{B1C4FCB9-CE46-4DCD-845F-87883C7975A8}" srcOrd="2" destOrd="0" parTransId="{5639E9C7-A7CD-47E8-AA58-ABAEF683CA0A}" sibTransId="{F4422306-41C4-4295-A8B5-4FA23B3A76B5}"/>
    <dgm:cxn modelId="{903B44DE-2092-47E2-8B09-256E0EF77BBC}" type="presOf" srcId="{CC359113-51B6-4F4B-8C21-510F6A2FAAE5}" destId="{B728FE08-A89B-48A3-81C2-1E4D5C12DC87}" srcOrd="0" destOrd="0" presId="urn:microsoft.com/office/officeart/2005/8/layout/hierarchy1"/>
    <dgm:cxn modelId="{54016F09-7007-492F-B1E8-BB054968FD2B}" type="presOf" srcId="{82473CAB-9C0E-4ADC-BDC8-5ABADA13BF6E}" destId="{C664C2D4-5720-4B3C-823B-AEE84D864A28}" srcOrd="0" destOrd="0" presId="urn:microsoft.com/office/officeart/2005/8/layout/hierarchy1"/>
    <dgm:cxn modelId="{E9F8C85B-FA59-4228-ACF1-3458C555F85A}" type="presOf" srcId="{25827F0C-C37C-42B6-B1C2-D00DF4886DD0}" destId="{269C7D6A-E534-4ABC-ABD8-61863B7DE456}" srcOrd="0" destOrd="0" presId="urn:microsoft.com/office/officeart/2005/8/layout/hierarchy1"/>
    <dgm:cxn modelId="{8CD6660C-27AF-4056-8752-91E32A22DFB4}" type="presOf" srcId="{B1C4FCB9-CE46-4DCD-845F-87883C7975A8}" destId="{F753BA21-B342-4E91-BE21-8A313FF8C83B}" srcOrd="0" destOrd="0" presId="urn:microsoft.com/office/officeart/2005/8/layout/hierarchy1"/>
    <dgm:cxn modelId="{E77FF706-6E1C-4334-81E2-8824D908575D}" type="presOf" srcId="{5639E9C7-A7CD-47E8-AA58-ABAEF683CA0A}" destId="{011EC55E-0933-48F7-AEA0-064FCA52EF99}" srcOrd="0" destOrd="0" presId="urn:microsoft.com/office/officeart/2005/8/layout/hierarchy1"/>
    <dgm:cxn modelId="{277F66CF-A261-4A14-B9B2-29075B1B5653}" type="presOf" srcId="{A5933BDA-85E6-4DC5-9C64-63B4D5ADD66A}" destId="{09A40A13-3F13-485C-BEB2-D675303BE66F}" srcOrd="0" destOrd="0" presId="urn:microsoft.com/office/officeart/2005/8/layout/hierarchy1"/>
    <dgm:cxn modelId="{4D814022-4C74-4847-9D39-5E45B1E220F0}" srcId="{A5933BDA-85E6-4DC5-9C64-63B4D5ADD66A}" destId="{65C66020-5CCE-4F79-AD01-17101675D081}" srcOrd="0" destOrd="0" parTransId="{CC359113-51B6-4F4B-8C21-510F6A2FAAE5}" sibTransId="{5A1C647F-867D-4C8A-80A9-8652F7771C2C}"/>
    <dgm:cxn modelId="{2B326947-5190-4030-ABA7-2A9EBD2BEAB2}" srcId="{65C66020-5CCE-4F79-AD01-17101675D081}" destId="{25827F0C-C37C-42B6-B1C2-D00DF4886DD0}" srcOrd="1" destOrd="0" parTransId="{CA35E363-267A-4FEF-9537-1758662BAACB}" sibTransId="{ABB9E16E-80E6-4E1F-964E-E361842C0624}"/>
    <dgm:cxn modelId="{E0954DE7-D777-499C-86A1-9F7A5443511F}" srcId="{0BD0D34F-8CE7-4A82-B6B7-09A44BB74035}" destId="{A5933BDA-85E6-4DC5-9C64-63B4D5ADD66A}" srcOrd="0" destOrd="0" parTransId="{A716EAE7-A4DE-469B-AB7C-2FEFB3E7157A}" sibTransId="{D971952D-47A8-4223-9D4A-B399FB67FC5A}"/>
    <dgm:cxn modelId="{5CB1D09F-F9B4-4280-8F23-3F8C0E06466A}" srcId="{65C66020-5CCE-4F79-AD01-17101675D081}" destId="{82473CAB-9C0E-4ADC-BDC8-5ABADA13BF6E}" srcOrd="0" destOrd="0" parTransId="{4A6DAAA5-6304-4F5F-A7DA-E2C167945699}" sibTransId="{214829BD-6572-40E8-861A-A2B1616E9033}"/>
    <dgm:cxn modelId="{42B5249D-E730-4F22-9331-588948AA56BB}" type="presParOf" srcId="{99C90BC8-94A5-46D7-9582-F19D0176F4F7}" destId="{2B39C0F6-F920-4EF0-AB3D-B1064C230B45}" srcOrd="0" destOrd="0" presId="urn:microsoft.com/office/officeart/2005/8/layout/hierarchy1"/>
    <dgm:cxn modelId="{4D362B1A-EBA2-43AF-9333-A46E2501264F}" type="presParOf" srcId="{2B39C0F6-F920-4EF0-AB3D-B1064C230B45}" destId="{F9C95602-B260-49C7-8706-5B469EC3322D}" srcOrd="0" destOrd="0" presId="urn:microsoft.com/office/officeart/2005/8/layout/hierarchy1"/>
    <dgm:cxn modelId="{A11FBF6E-5F91-49C7-A24D-6CD76DADF9D2}" type="presParOf" srcId="{F9C95602-B260-49C7-8706-5B469EC3322D}" destId="{FB0DDA02-1247-4158-B3CF-D2D67DF8BB11}" srcOrd="0" destOrd="0" presId="urn:microsoft.com/office/officeart/2005/8/layout/hierarchy1"/>
    <dgm:cxn modelId="{DC16C4C8-84C1-45EC-8B80-D6D3125138BF}" type="presParOf" srcId="{F9C95602-B260-49C7-8706-5B469EC3322D}" destId="{09A40A13-3F13-485C-BEB2-D675303BE66F}" srcOrd="1" destOrd="0" presId="urn:microsoft.com/office/officeart/2005/8/layout/hierarchy1"/>
    <dgm:cxn modelId="{B6D1B0FD-B89F-49FD-9B0B-9FCBCD2E1975}" type="presParOf" srcId="{2B39C0F6-F920-4EF0-AB3D-B1064C230B45}" destId="{75B17E9C-6FCD-4AA5-81BE-47A17D3BAF38}" srcOrd="1" destOrd="0" presId="urn:microsoft.com/office/officeart/2005/8/layout/hierarchy1"/>
    <dgm:cxn modelId="{91156A11-EDE5-4643-992A-C7EF0EA0D1A2}" type="presParOf" srcId="{75B17E9C-6FCD-4AA5-81BE-47A17D3BAF38}" destId="{B728FE08-A89B-48A3-81C2-1E4D5C12DC87}" srcOrd="0" destOrd="0" presId="urn:microsoft.com/office/officeart/2005/8/layout/hierarchy1"/>
    <dgm:cxn modelId="{D0A8F7C6-5EDF-431B-BF9B-953ACFBA2AB6}" type="presParOf" srcId="{75B17E9C-6FCD-4AA5-81BE-47A17D3BAF38}" destId="{4F09456A-9FF9-4D7A-88D2-5C893B61302F}" srcOrd="1" destOrd="0" presId="urn:microsoft.com/office/officeart/2005/8/layout/hierarchy1"/>
    <dgm:cxn modelId="{DE63F1C9-1A91-415D-9941-614469481D42}" type="presParOf" srcId="{4F09456A-9FF9-4D7A-88D2-5C893B61302F}" destId="{F360AFAD-659C-4E65-82BD-214233A9471A}" srcOrd="0" destOrd="0" presId="urn:microsoft.com/office/officeart/2005/8/layout/hierarchy1"/>
    <dgm:cxn modelId="{428BC999-C2A2-4A2A-AD61-E1B097A86B10}" type="presParOf" srcId="{F360AFAD-659C-4E65-82BD-214233A9471A}" destId="{63938DEE-2FCE-464F-8C34-D30668F75F7C}" srcOrd="0" destOrd="0" presId="urn:microsoft.com/office/officeart/2005/8/layout/hierarchy1"/>
    <dgm:cxn modelId="{C8B2F480-62EB-4479-919C-2ED2076C5897}" type="presParOf" srcId="{F360AFAD-659C-4E65-82BD-214233A9471A}" destId="{1AB39F79-DFA0-462F-A5A5-59F894F3CB82}" srcOrd="1" destOrd="0" presId="urn:microsoft.com/office/officeart/2005/8/layout/hierarchy1"/>
    <dgm:cxn modelId="{059C5AC4-87AC-481C-9E1F-B774A2B078D5}" type="presParOf" srcId="{4F09456A-9FF9-4D7A-88D2-5C893B61302F}" destId="{56BEFF50-1101-4CAE-8A49-2ABD7CA8F8AA}" srcOrd="1" destOrd="0" presId="urn:microsoft.com/office/officeart/2005/8/layout/hierarchy1"/>
    <dgm:cxn modelId="{68B398C4-E44C-4C0D-A433-6BEC8E39DF90}" type="presParOf" srcId="{56BEFF50-1101-4CAE-8A49-2ABD7CA8F8AA}" destId="{6F78620C-F198-4CB0-AE21-4ED51523950A}" srcOrd="0" destOrd="0" presId="urn:microsoft.com/office/officeart/2005/8/layout/hierarchy1"/>
    <dgm:cxn modelId="{8D0951DC-7676-4BD6-AD67-4BD4EE447F39}" type="presParOf" srcId="{56BEFF50-1101-4CAE-8A49-2ABD7CA8F8AA}" destId="{8EC7ACC1-5C89-4CF7-A15C-98CB93031C39}" srcOrd="1" destOrd="0" presId="urn:microsoft.com/office/officeart/2005/8/layout/hierarchy1"/>
    <dgm:cxn modelId="{6235CCA1-67DC-4360-94A6-96FFBDB4DBEE}" type="presParOf" srcId="{8EC7ACC1-5C89-4CF7-A15C-98CB93031C39}" destId="{1DDAD9F8-C0EB-4B76-9A0D-840EF3B9ABD9}" srcOrd="0" destOrd="0" presId="urn:microsoft.com/office/officeart/2005/8/layout/hierarchy1"/>
    <dgm:cxn modelId="{CB77CF40-BBA8-4E5A-BA57-4BA1A1D17C27}" type="presParOf" srcId="{1DDAD9F8-C0EB-4B76-9A0D-840EF3B9ABD9}" destId="{0BD78723-4602-4911-BE86-AE568FF1938A}" srcOrd="0" destOrd="0" presId="urn:microsoft.com/office/officeart/2005/8/layout/hierarchy1"/>
    <dgm:cxn modelId="{AE532086-DEEE-433F-BC5D-62DF7BABDE26}" type="presParOf" srcId="{1DDAD9F8-C0EB-4B76-9A0D-840EF3B9ABD9}" destId="{C664C2D4-5720-4B3C-823B-AEE84D864A28}" srcOrd="1" destOrd="0" presId="urn:microsoft.com/office/officeart/2005/8/layout/hierarchy1"/>
    <dgm:cxn modelId="{B18F25E7-B38E-4023-B559-58282A709269}" type="presParOf" srcId="{8EC7ACC1-5C89-4CF7-A15C-98CB93031C39}" destId="{9226C918-A097-4B13-B1BC-F949CE82F5D7}" srcOrd="1" destOrd="0" presId="urn:microsoft.com/office/officeart/2005/8/layout/hierarchy1"/>
    <dgm:cxn modelId="{178C266A-B89D-4BC9-AC58-4F17A21EEB83}" type="presParOf" srcId="{56BEFF50-1101-4CAE-8A49-2ABD7CA8F8AA}" destId="{8470B592-2E84-4A8E-90EE-8B3C1A2D6AE9}" srcOrd="2" destOrd="0" presId="urn:microsoft.com/office/officeart/2005/8/layout/hierarchy1"/>
    <dgm:cxn modelId="{AABF481E-F80F-4F46-B52E-A7185D31BDD5}" type="presParOf" srcId="{56BEFF50-1101-4CAE-8A49-2ABD7CA8F8AA}" destId="{D28B9251-087A-457B-9EB1-49EA877CC468}" srcOrd="3" destOrd="0" presId="urn:microsoft.com/office/officeart/2005/8/layout/hierarchy1"/>
    <dgm:cxn modelId="{E1FF624C-8A04-4250-BD03-7C2DBF60096C}" type="presParOf" srcId="{D28B9251-087A-457B-9EB1-49EA877CC468}" destId="{04148B27-48A3-44BC-BE29-CBE9A767647C}" srcOrd="0" destOrd="0" presId="urn:microsoft.com/office/officeart/2005/8/layout/hierarchy1"/>
    <dgm:cxn modelId="{CA6DBF57-ECE0-418D-A516-7AA262641CBA}" type="presParOf" srcId="{04148B27-48A3-44BC-BE29-CBE9A767647C}" destId="{80AF51C9-17E9-4789-B877-6EC1B4C9C89F}" srcOrd="0" destOrd="0" presId="urn:microsoft.com/office/officeart/2005/8/layout/hierarchy1"/>
    <dgm:cxn modelId="{16D6A213-0165-4E93-9292-72465F997A5B}" type="presParOf" srcId="{04148B27-48A3-44BC-BE29-CBE9A767647C}" destId="{269C7D6A-E534-4ABC-ABD8-61863B7DE456}" srcOrd="1" destOrd="0" presId="urn:microsoft.com/office/officeart/2005/8/layout/hierarchy1"/>
    <dgm:cxn modelId="{71667FBB-1EC7-4DD0-9C9D-CF053B7DCE14}" type="presParOf" srcId="{D28B9251-087A-457B-9EB1-49EA877CC468}" destId="{3510480E-A551-484B-9C98-4B7EAD6CC8A6}" srcOrd="1" destOrd="0" presId="urn:microsoft.com/office/officeart/2005/8/layout/hierarchy1"/>
    <dgm:cxn modelId="{FF3223B1-F211-4B05-BFB1-430C3FE67766}" type="presParOf" srcId="{75B17E9C-6FCD-4AA5-81BE-47A17D3BAF38}" destId="{600DBD54-E730-48EE-9DBD-C1C9DC389933}" srcOrd="2" destOrd="0" presId="urn:microsoft.com/office/officeart/2005/8/layout/hierarchy1"/>
    <dgm:cxn modelId="{0FAD7284-7411-4B99-A169-3B04CF0150E9}" type="presParOf" srcId="{75B17E9C-6FCD-4AA5-81BE-47A17D3BAF38}" destId="{B5D9B9C2-340A-40A8-9BA6-21F0A45466FD}" srcOrd="3" destOrd="0" presId="urn:microsoft.com/office/officeart/2005/8/layout/hierarchy1"/>
    <dgm:cxn modelId="{42691EC1-0807-4E2B-BC1F-343A3C89B565}" type="presParOf" srcId="{B5D9B9C2-340A-40A8-9BA6-21F0A45466FD}" destId="{6FC20B24-AB85-4414-AE9C-85F5DEC7D5A6}" srcOrd="0" destOrd="0" presId="urn:microsoft.com/office/officeart/2005/8/layout/hierarchy1"/>
    <dgm:cxn modelId="{4FE49CE2-70E3-4BF5-A311-6FC681E0EF60}" type="presParOf" srcId="{6FC20B24-AB85-4414-AE9C-85F5DEC7D5A6}" destId="{9D683A16-CACE-4EF2-ADCD-B237083580F1}" srcOrd="0" destOrd="0" presId="urn:microsoft.com/office/officeart/2005/8/layout/hierarchy1"/>
    <dgm:cxn modelId="{6D5851C5-002E-4341-8C03-A73184654781}" type="presParOf" srcId="{6FC20B24-AB85-4414-AE9C-85F5DEC7D5A6}" destId="{F7A25023-C07E-4758-AE3F-FD6D7DBE0352}" srcOrd="1" destOrd="0" presId="urn:microsoft.com/office/officeart/2005/8/layout/hierarchy1"/>
    <dgm:cxn modelId="{BBC70B4B-2CB6-403E-A2C6-FE1BBFB628FA}" type="presParOf" srcId="{B5D9B9C2-340A-40A8-9BA6-21F0A45466FD}" destId="{22669798-4256-4FA7-AA9B-232F22DBE451}" srcOrd="1" destOrd="0" presId="urn:microsoft.com/office/officeart/2005/8/layout/hierarchy1"/>
    <dgm:cxn modelId="{FA6F1158-BFD9-4E2C-B446-8DD661EF0738}" type="presParOf" srcId="{75B17E9C-6FCD-4AA5-81BE-47A17D3BAF38}" destId="{011EC55E-0933-48F7-AEA0-064FCA52EF99}" srcOrd="4" destOrd="0" presId="urn:microsoft.com/office/officeart/2005/8/layout/hierarchy1"/>
    <dgm:cxn modelId="{D89664F7-7C82-4D9B-9694-644E146FCD86}" type="presParOf" srcId="{75B17E9C-6FCD-4AA5-81BE-47A17D3BAF38}" destId="{CDD10492-E4E2-478E-8298-E7CF0CDB0DBA}" srcOrd="5" destOrd="0" presId="urn:microsoft.com/office/officeart/2005/8/layout/hierarchy1"/>
    <dgm:cxn modelId="{13595A22-5B1A-4C32-A576-0B9C4CA2C460}" type="presParOf" srcId="{CDD10492-E4E2-478E-8298-E7CF0CDB0DBA}" destId="{49DD05B9-686D-49F6-A648-727B1A0A847B}" srcOrd="0" destOrd="0" presId="urn:microsoft.com/office/officeart/2005/8/layout/hierarchy1"/>
    <dgm:cxn modelId="{2A023F34-5386-4353-98E3-F76E7D895BCE}" type="presParOf" srcId="{49DD05B9-686D-49F6-A648-727B1A0A847B}" destId="{AAF2878A-FFFD-49D2-98DC-D6AF01CA8657}" srcOrd="0" destOrd="0" presId="urn:microsoft.com/office/officeart/2005/8/layout/hierarchy1"/>
    <dgm:cxn modelId="{71EAFF51-0A83-4221-80FB-DB1987859204}" type="presParOf" srcId="{49DD05B9-686D-49F6-A648-727B1A0A847B}" destId="{F753BA21-B342-4E91-BE21-8A313FF8C83B}" srcOrd="1" destOrd="0" presId="urn:microsoft.com/office/officeart/2005/8/layout/hierarchy1"/>
    <dgm:cxn modelId="{2D4D4053-D3D0-42C3-ADF1-CED8FFB6DE97}" type="presParOf" srcId="{CDD10492-E4E2-478E-8298-E7CF0CDB0DBA}" destId="{2D315A80-5D59-457D-B02A-93E35877D9EC}" srcOrd="1" destOrd="0" presId="urn:microsoft.com/office/officeart/2005/8/layout/hierarchy1"/>
    <dgm:cxn modelId="{878C0ED5-5034-4A83-9F76-4AF7BFE520BB}" type="presParOf" srcId="{2D315A80-5D59-457D-B02A-93E35877D9EC}" destId="{8B0D56F2-2443-4E4B-974B-EB90E0CBFF8C}" srcOrd="0" destOrd="0" presId="urn:microsoft.com/office/officeart/2005/8/layout/hierarchy1"/>
    <dgm:cxn modelId="{209540BA-B6ED-470A-A53B-CE073F1F93A9}" type="presParOf" srcId="{2D315A80-5D59-457D-B02A-93E35877D9EC}" destId="{8E7EF2FE-C95B-40E3-91CE-C37BF86F7616}" srcOrd="1" destOrd="0" presId="urn:microsoft.com/office/officeart/2005/8/layout/hierarchy1"/>
    <dgm:cxn modelId="{25FF3AE8-F9B3-4C4B-8D57-A718C5256553}" type="presParOf" srcId="{8E7EF2FE-C95B-40E3-91CE-C37BF86F7616}" destId="{0BFA8C1A-63F1-485A-840F-B9869A0690E5}" srcOrd="0" destOrd="0" presId="urn:microsoft.com/office/officeart/2005/8/layout/hierarchy1"/>
    <dgm:cxn modelId="{EBC4CD5F-F41F-4099-AC86-561D3506B7F3}" type="presParOf" srcId="{0BFA8C1A-63F1-485A-840F-B9869A0690E5}" destId="{306086B1-8DD9-4C5C-8FD8-10D87CABA48B}" srcOrd="0" destOrd="0" presId="urn:microsoft.com/office/officeart/2005/8/layout/hierarchy1"/>
    <dgm:cxn modelId="{CBF557A6-E24D-4DCF-A4C7-0C712C2D7D0E}" type="presParOf" srcId="{0BFA8C1A-63F1-485A-840F-B9869A0690E5}" destId="{BFEBA7C6-23CF-41A4-8B86-44BC0DECEAB3}" srcOrd="1" destOrd="0" presId="urn:microsoft.com/office/officeart/2005/8/layout/hierarchy1"/>
    <dgm:cxn modelId="{F7CEC860-8173-489B-8D2C-3382E235D6E7}" type="presParOf" srcId="{8E7EF2FE-C95B-40E3-91CE-C37BF86F7616}" destId="{84ADBFD1-328C-4C30-8196-DDB3C22397D2}" srcOrd="1" destOrd="0" presId="urn:microsoft.com/office/officeart/2005/8/layout/hierarchy1"/>
    <dgm:cxn modelId="{D056F08A-72C2-4801-802A-F904D656B929}" type="presParOf" srcId="{2D315A80-5D59-457D-B02A-93E35877D9EC}" destId="{72A18AC9-2A0F-433B-A1FD-D7322A3084FD}" srcOrd="2" destOrd="0" presId="urn:microsoft.com/office/officeart/2005/8/layout/hierarchy1"/>
    <dgm:cxn modelId="{5A943EE8-254F-484E-AA65-8C5E16C27B2F}" type="presParOf" srcId="{2D315A80-5D59-457D-B02A-93E35877D9EC}" destId="{5637559A-F21F-4B88-83A3-905C6E7E8F6B}" srcOrd="3" destOrd="0" presId="urn:microsoft.com/office/officeart/2005/8/layout/hierarchy1"/>
    <dgm:cxn modelId="{964D7354-03CE-4EC9-B9E8-94564E440C88}" type="presParOf" srcId="{5637559A-F21F-4B88-83A3-905C6E7E8F6B}" destId="{A7248F4F-A925-4A28-B9CA-D082C6BF3ACA}" srcOrd="0" destOrd="0" presId="urn:microsoft.com/office/officeart/2005/8/layout/hierarchy1"/>
    <dgm:cxn modelId="{87251824-748E-4925-94BC-C8082D58E5C8}" type="presParOf" srcId="{A7248F4F-A925-4A28-B9CA-D082C6BF3ACA}" destId="{E5A5E1D8-83B0-4C71-BF17-FF57E72F0EBB}" srcOrd="0" destOrd="0" presId="urn:microsoft.com/office/officeart/2005/8/layout/hierarchy1"/>
    <dgm:cxn modelId="{87AE1597-0AE5-4395-80C5-9EBF21288D3F}" type="presParOf" srcId="{A7248F4F-A925-4A28-B9CA-D082C6BF3ACA}" destId="{0698F9F2-C54F-4897-80C0-AFDC0B6C2D20}" srcOrd="1" destOrd="0" presId="urn:microsoft.com/office/officeart/2005/8/layout/hierarchy1"/>
    <dgm:cxn modelId="{1C4C14F7-45B4-4578-85E5-618A16F4F226}" type="presParOf" srcId="{5637559A-F21F-4B88-83A3-905C6E7E8F6B}" destId="{60FFF929-1D8C-4646-870F-3394265A83C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CB5505E-DDF3-4891-9FE3-5CD18D377E9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11A193D-DA6E-4A7C-93A0-12D7B3016C4E}">
      <dgm:prSet phldrT="[Text]"/>
      <dgm:spPr/>
      <dgm:t>
        <a:bodyPr/>
        <a:lstStyle/>
        <a:p>
          <a:r>
            <a:rPr lang="fa-IR" dirty="0" smtClean="0">
              <a:cs typeface="B Nazanin" pitchFamily="2" charset="-78"/>
            </a:rPr>
            <a:t>مرمت</a:t>
          </a:r>
          <a:endParaRPr lang="en-US" dirty="0">
            <a:cs typeface="B Nazanin" pitchFamily="2" charset="-78"/>
          </a:endParaRPr>
        </a:p>
      </dgm:t>
    </dgm:pt>
    <dgm:pt modelId="{5A813D66-4661-4550-9654-E12E7F667438}" type="parTrans" cxnId="{A38F8C91-51C8-4478-A759-AB59049905A4}">
      <dgm:prSet/>
      <dgm:spPr/>
      <dgm:t>
        <a:bodyPr/>
        <a:lstStyle/>
        <a:p>
          <a:endParaRPr lang="en-US"/>
        </a:p>
      </dgm:t>
    </dgm:pt>
    <dgm:pt modelId="{579DA269-B7E5-4B63-8E98-16DFD842F9C4}" type="sibTrans" cxnId="{A38F8C91-51C8-4478-A759-AB59049905A4}">
      <dgm:prSet/>
      <dgm:spPr/>
      <dgm:t>
        <a:bodyPr/>
        <a:lstStyle/>
        <a:p>
          <a:endParaRPr lang="en-US"/>
        </a:p>
      </dgm:t>
    </dgm:pt>
    <dgm:pt modelId="{67D9F682-10A9-4625-95A1-291D3C7E5803}">
      <dgm:prSet phldrT="[Text]">
        <dgm:style>
          <a:lnRef idx="3">
            <a:schemeClr val="lt1"/>
          </a:lnRef>
          <a:fillRef idx="1">
            <a:schemeClr val="accent1"/>
          </a:fillRef>
          <a:effectRef idx="1">
            <a:schemeClr val="accent1"/>
          </a:effectRef>
          <a:fontRef idx="minor">
            <a:schemeClr val="lt1"/>
          </a:fontRef>
        </dgm:style>
      </dgm:prSet>
      <dgm:spPr/>
      <dgm:t>
        <a:bodyPr/>
        <a:lstStyle/>
        <a:p>
          <a:r>
            <a:rPr lang="fa-IR" dirty="0" smtClean="0">
              <a:cs typeface="B Nazanin" pitchFamily="2" charset="-78"/>
            </a:rPr>
            <a:t>تقویت,بهسازی,تعویض</a:t>
          </a:r>
          <a:endParaRPr lang="en-US" dirty="0">
            <a:cs typeface="B Nazanin" pitchFamily="2" charset="-78"/>
          </a:endParaRPr>
        </a:p>
      </dgm:t>
    </dgm:pt>
    <dgm:pt modelId="{E35AB3D2-6ACD-4F1D-8557-3DD34BFFB4F8}" type="parTrans" cxnId="{DF7AD916-4FEF-4B6B-8152-0FF812D4455B}">
      <dgm:prSet/>
      <dgm:spPr/>
      <dgm:t>
        <a:bodyPr/>
        <a:lstStyle/>
        <a:p>
          <a:endParaRPr lang="en-US"/>
        </a:p>
      </dgm:t>
    </dgm:pt>
    <dgm:pt modelId="{6356CA8B-5883-41CD-9A8F-54DFE6724347}" type="sibTrans" cxnId="{DF7AD916-4FEF-4B6B-8152-0FF812D4455B}">
      <dgm:prSet/>
      <dgm:spPr/>
      <dgm:t>
        <a:bodyPr/>
        <a:lstStyle/>
        <a:p>
          <a:endParaRPr lang="en-US"/>
        </a:p>
      </dgm:t>
    </dgm:pt>
    <dgm:pt modelId="{551BCFD2-C96F-43FD-8AAB-F3481CF6258E}">
      <dgm:prSet phldrT="[Text]">
        <dgm:style>
          <a:lnRef idx="2">
            <a:schemeClr val="accent1"/>
          </a:lnRef>
          <a:fillRef idx="1">
            <a:schemeClr val="lt1"/>
          </a:fillRef>
          <a:effectRef idx="0">
            <a:schemeClr val="accent1"/>
          </a:effectRef>
          <a:fontRef idx="minor">
            <a:schemeClr val="dk1"/>
          </a:fontRef>
        </dgm:style>
      </dgm:prSet>
      <dgm:spPr/>
      <dgm:t>
        <a:bodyPr/>
        <a:lstStyle/>
        <a:p>
          <a:r>
            <a:rPr lang="fa-IR" dirty="0" smtClean="0">
              <a:cs typeface="B Nazanin" pitchFamily="2" charset="-78"/>
            </a:rPr>
            <a:t>از بین بردن عوامل مخل</a:t>
          </a:r>
          <a:endParaRPr lang="en-US" dirty="0">
            <a:cs typeface="B Nazanin" pitchFamily="2" charset="-78"/>
          </a:endParaRPr>
        </a:p>
      </dgm:t>
    </dgm:pt>
    <dgm:pt modelId="{847F99F2-C593-43C0-8814-E9CC21F137A7}" type="parTrans" cxnId="{270299DA-6EA1-426D-BF52-C14CEFC42484}">
      <dgm:prSet/>
      <dgm:spPr/>
      <dgm:t>
        <a:bodyPr/>
        <a:lstStyle/>
        <a:p>
          <a:endParaRPr lang="en-US"/>
        </a:p>
      </dgm:t>
    </dgm:pt>
    <dgm:pt modelId="{3065662B-5301-4628-84B7-51433945B6C8}" type="sibTrans" cxnId="{270299DA-6EA1-426D-BF52-C14CEFC42484}">
      <dgm:prSet/>
      <dgm:spPr/>
      <dgm:t>
        <a:bodyPr/>
        <a:lstStyle/>
        <a:p>
          <a:endParaRPr lang="en-US"/>
        </a:p>
      </dgm:t>
    </dgm:pt>
    <dgm:pt modelId="{264FFB38-BE90-4DA2-965A-1CBD3F84FDDB}">
      <dgm:prSet/>
      <dgm:spPr/>
      <dgm:t>
        <a:bodyPr/>
        <a:lstStyle/>
        <a:p>
          <a:r>
            <a:rPr lang="fa-IR" dirty="0" smtClean="0">
              <a:cs typeface="B Nazanin" pitchFamily="2" charset="-78"/>
            </a:rPr>
            <a:t>مرمت تزئینات</a:t>
          </a:r>
          <a:endParaRPr lang="en-US" dirty="0">
            <a:cs typeface="B Nazanin" pitchFamily="2" charset="-78"/>
          </a:endParaRPr>
        </a:p>
      </dgm:t>
    </dgm:pt>
    <dgm:pt modelId="{57E1FB06-10B8-45C5-B3D6-F7FF51BE15BE}" type="parTrans" cxnId="{F4A58385-B955-4713-914E-6905C50EFCFA}">
      <dgm:prSet/>
      <dgm:spPr/>
      <dgm:t>
        <a:bodyPr/>
        <a:lstStyle/>
        <a:p>
          <a:endParaRPr lang="en-US"/>
        </a:p>
      </dgm:t>
    </dgm:pt>
    <dgm:pt modelId="{4E52E0B4-5D04-4659-9F1A-5D90D3FA1B05}" type="sibTrans" cxnId="{F4A58385-B955-4713-914E-6905C50EFCFA}">
      <dgm:prSet/>
      <dgm:spPr/>
      <dgm:t>
        <a:bodyPr/>
        <a:lstStyle/>
        <a:p>
          <a:endParaRPr lang="en-US"/>
        </a:p>
      </dgm:t>
    </dgm:pt>
    <dgm:pt modelId="{CB022F16-D437-40C4-A02B-2A63926AC4C0}" type="pres">
      <dgm:prSet presAssocID="{0CB5505E-DDF3-4891-9FE3-5CD18D377E9E}" presName="hierChild1" presStyleCnt="0">
        <dgm:presLayoutVars>
          <dgm:chPref val="1"/>
          <dgm:dir/>
          <dgm:animOne val="branch"/>
          <dgm:animLvl val="lvl"/>
          <dgm:resizeHandles/>
        </dgm:presLayoutVars>
      </dgm:prSet>
      <dgm:spPr/>
      <dgm:t>
        <a:bodyPr/>
        <a:lstStyle/>
        <a:p>
          <a:endParaRPr lang="en-US"/>
        </a:p>
      </dgm:t>
    </dgm:pt>
    <dgm:pt modelId="{32D3828A-6A65-43B2-9DD9-C59EDEFE97CD}" type="pres">
      <dgm:prSet presAssocID="{111A193D-DA6E-4A7C-93A0-12D7B3016C4E}" presName="hierRoot1" presStyleCnt="0"/>
      <dgm:spPr/>
    </dgm:pt>
    <dgm:pt modelId="{7C02608D-EDB6-415D-8615-3D1204E09563}" type="pres">
      <dgm:prSet presAssocID="{111A193D-DA6E-4A7C-93A0-12D7B3016C4E}" presName="composite" presStyleCnt="0"/>
      <dgm:spPr/>
    </dgm:pt>
    <dgm:pt modelId="{A0AAC071-6C4F-4406-91BA-519744596D41}" type="pres">
      <dgm:prSet presAssocID="{111A193D-DA6E-4A7C-93A0-12D7B3016C4E}" presName="background" presStyleLbl="node0" presStyleIdx="0" presStyleCnt="1"/>
      <dgm:spPr/>
    </dgm:pt>
    <dgm:pt modelId="{EE153DDD-88D3-4DF1-96BC-5675C6496D64}" type="pres">
      <dgm:prSet presAssocID="{111A193D-DA6E-4A7C-93A0-12D7B3016C4E}" presName="text" presStyleLbl="fgAcc0" presStyleIdx="0" presStyleCnt="1">
        <dgm:presLayoutVars>
          <dgm:chPref val="3"/>
        </dgm:presLayoutVars>
      </dgm:prSet>
      <dgm:spPr/>
      <dgm:t>
        <a:bodyPr/>
        <a:lstStyle/>
        <a:p>
          <a:endParaRPr lang="en-US"/>
        </a:p>
      </dgm:t>
    </dgm:pt>
    <dgm:pt modelId="{5858C7A1-5673-4894-BAD1-41C131DFBAF2}" type="pres">
      <dgm:prSet presAssocID="{111A193D-DA6E-4A7C-93A0-12D7B3016C4E}" presName="hierChild2" presStyleCnt="0"/>
      <dgm:spPr/>
    </dgm:pt>
    <dgm:pt modelId="{4A5D5863-4E75-4C53-BBEA-D6C512F903FA}" type="pres">
      <dgm:prSet presAssocID="{57E1FB06-10B8-45C5-B3D6-F7FF51BE15BE}" presName="Name10" presStyleLbl="parChTrans1D2" presStyleIdx="0" presStyleCnt="3"/>
      <dgm:spPr/>
      <dgm:t>
        <a:bodyPr/>
        <a:lstStyle/>
        <a:p>
          <a:endParaRPr lang="en-US"/>
        </a:p>
      </dgm:t>
    </dgm:pt>
    <dgm:pt modelId="{A614B34C-2B54-44FC-A363-8E299240C995}" type="pres">
      <dgm:prSet presAssocID="{264FFB38-BE90-4DA2-965A-1CBD3F84FDDB}" presName="hierRoot2" presStyleCnt="0"/>
      <dgm:spPr/>
    </dgm:pt>
    <dgm:pt modelId="{93D3E52A-B1FD-49D8-8F30-F420B95B8798}" type="pres">
      <dgm:prSet presAssocID="{264FFB38-BE90-4DA2-965A-1CBD3F84FDDB}" presName="composite2" presStyleCnt="0"/>
      <dgm:spPr/>
    </dgm:pt>
    <dgm:pt modelId="{6CA06176-9601-4CDC-A5C4-16C658077885}" type="pres">
      <dgm:prSet presAssocID="{264FFB38-BE90-4DA2-965A-1CBD3F84FDDB}" presName="background2" presStyleLbl="node2" presStyleIdx="0" presStyleCnt="3"/>
      <dgm:spPr/>
    </dgm:pt>
    <dgm:pt modelId="{BF0B71BD-E82D-41B1-96B3-7151C786098F}" type="pres">
      <dgm:prSet presAssocID="{264FFB38-BE90-4DA2-965A-1CBD3F84FDDB}" presName="text2" presStyleLbl="fgAcc2" presStyleIdx="0" presStyleCnt="3">
        <dgm:presLayoutVars>
          <dgm:chPref val="3"/>
        </dgm:presLayoutVars>
      </dgm:prSet>
      <dgm:spPr/>
      <dgm:t>
        <a:bodyPr/>
        <a:lstStyle/>
        <a:p>
          <a:endParaRPr lang="en-US"/>
        </a:p>
      </dgm:t>
    </dgm:pt>
    <dgm:pt modelId="{E74055D1-CD69-448D-AF1F-FDDFE71B9912}" type="pres">
      <dgm:prSet presAssocID="{264FFB38-BE90-4DA2-965A-1CBD3F84FDDB}" presName="hierChild3" presStyleCnt="0"/>
      <dgm:spPr/>
    </dgm:pt>
    <dgm:pt modelId="{D9CA6EAC-7CD8-46DE-BDB6-10FFCD6F13AC}" type="pres">
      <dgm:prSet presAssocID="{E35AB3D2-6ACD-4F1D-8557-3DD34BFFB4F8}" presName="Name10" presStyleLbl="parChTrans1D2" presStyleIdx="1" presStyleCnt="3"/>
      <dgm:spPr/>
      <dgm:t>
        <a:bodyPr/>
        <a:lstStyle/>
        <a:p>
          <a:endParaRPr lang="en-US"/>
        </a:p>
      </dgm:t>
    </dgm:pt>
    <dgm:pt modelId="{5D6775BA-37B2-47C9-9CD1-805A977F0891}" type="pres">
      <dgm:prSet presAssocID="{67D9F682-10A9-4625-95A1-291D3C7E5803}" presName="hierRoot2" presStyleCnt="0"/>
      <dgm:spPr/>
    </dgm:pt>
    <dgm:pt modelId="{29B3AAAE-0A8E-414F-B291-DE2F87BAC2BE}" type="pres">
      <dgm:prSet presAssocID="{67D9F682-10A9-4625-95A1-291D3C7E5803}" presName="composite2" presStyleCnt="0"/>
      <dgm:spPr/>
    </dgm:pt>
    <dgm:pt modelId="{876064C9-EEC5-470C-B3FA-6207DE764A18}" type="pres">
      <dgm:prSet presAssocID="{67D9F682-10A9-4625-95A1-291D3C7E5803}" presName="background2" presStyleLbl="node2" presStyleIdx="1" presStyleCnt="3"/>
      <dgm:spPr/>
    </dgm:pt>
    <dgm:pt modelId="{D95F521A-5E22-4820-9799-24697FCFAEE4}" type="pres">
      <dgm:prSet presAssocID="{67D9F682-10A9-4625-95A1-291D3C7E5803}" presName="text2" presStyleLbl="fgAcc2" presStyleIdx="1" presStyleCnt="3">
        <dgm:presLayoutVars>
          <dgm:chPref val="3"/>
        </dgm:presLayoutVars>
      </dgm:prSet>
      <dgm:spPr/>
      <dgm:t>
        <a:bodyPr/>
        <a:lstStyle/>
        <a:p>
          <a:endParaRPr lang="en-US"/>
        </a:p>
      </dgm:t>
    </dgm:pt>
    <dgm:pt modelId="{DD294D8D-500F-4832-9824-759495C59638}" type="pres">
      <dgm:prSet presAssocID="{67D9F682-10A9-4625-95A1-291D3C7E5803}" presName="hierChild3" presStyleCnt="0"/>
      <dgm:spPr/>
    </dgm:pt>
    <dgm:pt modelId="{C740DC8F-5F0F-4BEB-B7AC-148F48CA3209}" type="pres">
      <dgm:prSet presAssocID="{847F99F2-C593-43C0-8814-E9CC21F137A7}" presName="Name10" presStyleLbl="parChTrans1D2" presStyleIdx="2" presStyleCnt="3"/>
      <dgm:spPr/>
      <dgm:t>
        <a:bodyPr/>
        <a:lstStyle/>
        <a:p>
          <a:endParaRPr lang="en-US"/>
        </a:p>
      </dgm:t>
    </dgm:pt>
    <dgm:pt modelId="{E1685DC3-D6AD-40D8-9401-6C64C4E23630}" type="pres">
      <dgm:prSet presAssocID="{551BCFD2-C96F-43FD-8AAB-F3481CF6258E}" presName="hierRoot2" presStyleCnt="0"/>
      <dgm:spPr/>
    </dgm:pt>
    <dgm:pt modelId="{F6EC44A8-DDDA-40E0-8D40-46A8EBEBA2DA}" type="pres">
      <dgm:prSet presAssocID="{551BCFD2-C96F-43FD-8AAB-F3481CF6258E}" presName="composite2" presStyleCnt="0"/>
      <dgm:spPr/>
    </dgm:pt>
    <dgm:pt modelId="{1917DD06-09E8-49F2-8D8F-0E5ED8AE67D1}" type="pres">
      <dgm:prSet presAssocID="{551BCFD2-C96F-43FD-8AAB-F3481CF6258E}" presName="background2" presStyleLbl="node2" presStyleIdx="2" presStyleCnt="3"/>
      <dgm:spPr/>
    </dgm:pt>
    <dgm:pt modelId="{DB02C93B-363F-4BC6-86C4-E0315D77A2DF}" type="pres">
      <dgm:prSet presAssocID="{551BCFD2-C96F-43FD-8AAB-F3481CF6258E}" presName="text2" presStyleLbl="fgAcc2" presStyleIdx="2" presStyleCnt="3">
        <dgm:presLayoutVars>
          <dgm:chPref val="3"/>
        </dgm:presLayoutVars>
      </dgm:prSet>
      <dgm:spPr/>
      <dgm:t>
        <a:bodyPr/>
        <a:lstStyle/>
        <a:p>
          <a:endParaRPr lang="en-US"/>
        </a:p>
      </dgm:t>
    </dgm:pt>
    <dgm:pt modelId="{38FA2B6E-8625-448C-A49E-AFEDF259E2FB}" type="pres">
      <dgm:prSet presAssocID="{551BCFD2-C96F-43FD-8AAB-F3481CF6258E}" presName="hierChild3" presStyleCnt="0"/>
      <dgm:spPr/>
    </dgm:pt>
  </dgm:ptLst>
  <dgm:cxnLst>
    <dgm:cxn modelId="{47C86EA3-F02C-42B7-83F6-E4B589A031F3}" type="presOf" srcId="{847F99F2-C593-43C0-8814-E9CC21F137A7}" destId="{C740DC8F-5F0F-4BEB-B7AC-148F48CA3209}" srcOrd="0" destOrd="0" presId="urn:microsoft.com/office/officeart/2005/8/layout/hierarchy1"/>
    <dgm:cxn modelId="{7DF29577-D538-4C91-B590-E32D25571AAD}" type="presOf" srcId="{57E1FB06-10B8-45C5-B3D6-F7FF51BE15BE}" destId="{4A5D5863-4E75-4C53-BBEA-D6C512F903FA}" srcOrd="0" destOrd="0" presId="urn:microsoft.com/office/officeart/2005/8/layout/hierarchy1"/>
    <dgm:cxn modelId="{4BDE4E2D-B4E8-4DB9-8CE8-54E8B2A801F8}" type="presOf" srcId="{111A193D-DA6E-4A7C-93A0-12D7B3016C4E}" destId="{EE153DDD-88D3-4DF1-96BC-5675C6496D64}" srcOrd="0" destOrd="0" presId="urn:microsoft.com/office/officeart/2005/8/layout/hierarchy1"/>
    <dgm:cxn modelId="{DF7AD916-4FEF-4B6B-8152-0FF812D4455B}" srcId="{111A193D-DA6E-4A7C-93A0-12D7B3016C4E}" destId="{67D9F682-10A9-4625-95A1-291D3C7E5803}" srcOrd="1" destOrd="0" parTransId="{E35AB3D2-6ACD-4F1D-8557-3DD34BFFB4F8}" sibTransId="{6356CA8B-5883-41CD-9A8F-54DFE6724347}"/>
    <dgm:cxn modelId="{3FF3FDB9-88E8-40C4-B0FF-35C7DE5259D0}" type="presOf" srcId="{E35AB3D2-6ACD-4F1D-8557-3DD34BFFB4F8}" destId="{D9CA6EAC-7CD8-46DE-BDB6-10FFCD6F13AC}" srcOrd="0" destOrd="0" presId="urn:microsoft.com/office/officeart/2005/8/layout/hierarchy1"/>
    <dgm:cxn modelId="{FBD2FC3E-0C5D-4D35-A6DF-DDFF72E49FF8}" type="presOf" srcId="{551BCFD2-C96F-43FD-8AAB-F3481CF6258E}" destId="{DB02C93B-363F-4BC6-86C4-E0315D77A2DF}" srcOrd="0" destOrd="0" presId="urn:microsoft.com/office/officeart/2005/8/layout/hierarchy1"/>
    <dgm:cxn modelId="{C5706822-66E4-4B75-81E2-3545EAFEDCCA}" type="presOf" srcId="{0CB5505E-DDF3-4891-9FE3-5CD18D377E9E}" destId="{CB022F16-D437-40C4-A02B-2A63926AC4C0}" srcOrd="0" destOrd="0" presId="urn:microsoft.com/office/officeart/2005/8/layout/hierarchy1"/>
    <dgm:cxn modelId="{A38F8C91-51C8-4478-A759-AB59049905A4}" srcId="{0CB5505E-DDF3-4891-9FE3-5CD18D377E9E}" destId="{111A193D-DA6E-4A7C-93A0-12D7B3016C4E}" srcOrd="0" destOrd="0" parTransId="{5A813D66-4661-4550-9654-E12E7F667438}" sibTransId="{579DA269-B7E5-4B63-8E98-16DFD842F9C4}"/>
    <dgm:cxn modelId="{2548244A-DC28-47AD-BD17-3772D21128EC}" type="presOf" srcId="{264FFB38-BE90-4DA2-965A-1CBD3F84FDDB}" destId="{BF0B71BD-E82D-41B1-96B3-7151C786098F}" srcOrd="0" destOrd="0" presId="urn:microsoft.com/office/officeart/2005/8/layout/hierarchy1"/>
    <dgm:cxn modelId="{270299DA-6EA1-426D-BF52-C14CEFC42484}" srcId="{111A193D-DA6E-4A7C-93A0-12D7B3016C4E}" destId="{551BCFD2-C96F-43FD-8AAB-F3481CF6258E}" srcOrd="2" destOrd="0" parTransId="{847F99F2-C593-43C0-8814-E9CC21F137A7}" sibTransId="{3065662B-5301-4628-84B7-51433945B6C8}"/>
    <dgm:cxn modelId="{142F764B-F619-42E4-8B2C-35EA832B752A}" type="presOf" srcId="{67D9F682-10A9-4625-95A1-291D3C7E5803}" destId="{D95F521A-5E22-4820-9799-24697FCFAEE4}" srcOrd="0" destOrd="0" presId="urn:microsoft.com/office/officeart/2005/8/layout/hierarchy1"/>
    <dgm:cxn modelId="{F4A58385-B955-4713-914E-6905C50EFCFA}" srcId="{111A193D-DA6E-4A7C-93A0-12D7B3016C4E}" destId="{264FFB38-BE90-4DA2-965A-1CBD3F84FDDB}" srcOrd="0" destOrd="0" parTransId="{57E1FB06-10B8-45C5-B3D6-F7FF51BE15BE}" sibTransId="{4E52E0B4-5D04-4659-9F1A-5D90D3FA1B05}"/>
    <dgm:cxn modelId="{3A143344-11B2-4D7B-91EC-3C46C24BECD9}" type="presParOf" srcId="{CB022F16-D437-40C4-A02B-2A63926AC4C0}" destId="{32D3828A-6A65-43B2-9DD9-C59EDEFE97CD}" srcOrd="0" destOrd="0" presId="urn:microsoft.com/office/officeart/2005/8/layout/hierarchy1"/>
    <dgm:cxn modelId="{D4890B46-037B-4898-866E-D444D9690DE5}" type="presParOf" srcId="{32D3828A-6A65-43B2-9DD9-C59EDEFE97CD}" destId="{7C02608D-EDB6-415D-8615-3D1204E09563}" srcOrd="0" destOrd="0" presId="urn:microsoft.com/office/officeart/2005/8/layout/hierarchy1"/>
    <dgm:cxn modelId="{C045A8CF-A2A9-4082-B670-DC54A037D7F4}" type="presParOf" srcId="{7C02608D-EDB6-415D-8615-3D1204E09563}" destId="{A0AAC071-6C4F-4406-91BA-519744596D41}" srcOrd="0" destOrd="0" presId="urn:microsoft.com/office/officeart/2005/8/layout/hierarchy1"/>
    <dgm:cxn modelId="{7E55DF0E-D4F6-411A-A885-50C3997AFA0B}" type="presParOf" srcId="{7C02608D-EDB6-415D-8615-3D1204E09563}" destId="{EE153DDD-88D3-4DF1-96BC-5675C6496D64}" srcOrd="1" destOrd="0" presId="urn:microsoft.com/office/officeart/2005/8/layout/hierarchy1"/>
    <dgm:cxn modelId="{8F132A20-8A74-406E-933B-E985819CD489}" type="presParOf" srcId="{32D3828A-6A65-43B2-9DD9-C59EDEFE97CD}" destId="{5858C7A1-5673-4894-BAD1-41C131DFBAF2}" srcOrd="1" destOrd="0" presId="urn:microsoft.com/office/officeart/2005/8/layout/hierarchy1"/>
    <dgm:cxn modelId="{47EE838A-DB36-4192-91D4-5D998E889575}" type="presParOf" srcId="{5858C7A1-5673-4894-BAD1-41C131DFBAF2}" destId="{4A5D5863-4E75-4C53-BBEA-D6C512F903FA}" srcOrd="0" destOrd="0" presId="urn:microsoft.com/office/officeart/2005/8/layout/hierarchy1"/>
    <dgm:cxn modelId="{DD796B3F-2970-44F2-A650-83BFFFA1360D}" type="presParOf" srcId="{5858C7A1-5673-4894-BAD1-41C131DFBAF2}" destId="{A614B34C-2B54-44FC-A363-8E299240C995}" srcOrd="1" destOrd="0" presId="urn:microsoft.com/office/officeart/2005/8/layout/hierarchy1"/>
    <dgm:cxn modelId="{61B6B706-38E4-4843-AF3E-EF787E70F805}" type="presParOf" srcId="{A614B34C-2B54-44FC-A363-8E299240C995}" destId="{93D3E52A-B1FD-49D8-8F30-F420B95B8798}" srcOrd="0" destOrd="0" presId="urn:microsoft.com/office/officeart/2005/8/layout/hierarchy1"/>
    <dgm:cxn modelId="{38620846-600C-47B3-BDC2-0C78CC2C6766}" type="presParOf" srcId="{93D3E52A-B1FD-49D8-8F30-F420B95B8798}" destId="{6CA06176-9601-4CDC-A5C4-16C658077885}" srcOrd="0" destOrd="0" presId="urn:microsoft.com/office/officeart/2005/8/layout/hierarchy1"/>
    <dgm:cxn modelId="{5CA7F33F-1CA0-4BFA-B87B-3106AF1BFBC2}" type="presParOf" srcId="{93D3E52A-B1FD-49D8-8F30-F420B95B8798}" destId="{BF0B71BD-E82D-41B1-96B3-7151C786098F}" srcOrd="1" destOrd="0" presId="urn:microsoft.com/office/officeart/2005/8/layout/hierarchy1"/>
    <dgm:cxn modelId="{7D2D02CF-3E84-4570-8262-9B6118F8B60B}" type="presParOf" srcId="{A614B34C-2B54-44FC-A363-8E299240C995}" destId="{E74055D1-CD69-448D-AF1F-FDDFE71B9912}" srcOrd="1" destOrd="0" presId="urn:microsoft.com/office/officeart/2005/8/layout/hierarchy1"/>
    <dgm:cxn modelId="{00D00807-5AF2-4F7F-9B0A-D339FFA138C9}" type="presParOf" srcId="{5858C7A1-5673-4894-BAD1-41C131DFBAF2}" destId="{D9CA6EAC-7CD8-46DE-BDB6-10FFCD6F13AC}" srcOrd="2" destOrd="0" presId="urn:microsoft.com/office/officeart/2005/8/layout/hierarchy1"/>
    <dgm:cxn modelId="{540806FB-D276-413F-9F2B-19789DF5E649}" type="presParOf" srcId="{5858C7A1-5673-4894-BAD1-41C131DFBAF2}" destId="{5D6775BA-37B2-47C9-9CD1-805A977F0891}" srcOrd="3" destOrd="0" presId="urn:microsoft.com/office/officeart/2005/8/layout/hierarchy1"/>
    <dgm:cxn modelId="{264A43E4-4547-44BC-9C4F-43E74C3B331E}" type="presParOf" srcId="{5D6775BA-37B2-47C9-9CD1-805A977F0891}" destId="{29B3AAAE-0A8E-414F-B291-DE2F87BAC2BE}" srcOrd="0" destOrd="0" presId="urn:microsoft.com/office/officeart/2005/8/layout/hierarchy1"/>
    <dgm:cxn modelId="{056A2C72-18B8-432D-BF9C-1CEF318F150E}" type="presParOf" srcId="{29B3AAAE-0A8E-414F-B291-DE2F87BAC2BE}" destId="{876064C9-EEC5-470C-B3FA-6207DE764A18}" srcOrd="0" destOrd="0" presId="urn:microsoft.com/office/officeart/2005/8/layout/hierarchy1"/>
    <dgm:cxn modelId="{91C12CFE-A800-4072-A5B3-D38BE66FBECB}" type="presParOf" srcId="{29B3AAAE-0A8E-414F-B291-DE2F87BAC2BE}" destId="{D95F521A-5E22-4820-9799-24697FCFAEE4}" srcOrd="1" destOrd="0" presId="urn:microsoft.com/office/officeart/2005/8/layout/hierarchy1"/>
    <dgm:cxn modelId="{3E0F329D-74F8-494A-92DF-527845AA150D}" type="presParOf" srcId="{5D6775BA-37B2-47C9-9CD1-805A977F0891}" destId="{DD294D8D-500F-4832-9824-759495C59638}" srcOrd="1" destOrd="0" presId="urn:microsoft.com/office/officeart/2005/8/layout/hierarchy1"/>
    <dgm:cxn modelId="{89DEAD2C-E533-4795-ACFB-09F8530D24DB}" type="presParOf" srcId="{5858C7A1-5673-4894-BAD1-41C131DFBAF2}" destId="{C740DC8F-5F0F-4BEB-B7AC-148F48CA3209}" srcOrd="4" destOrd="0" presId="urn:microsoft.com/office/officeart/2005/8/layout/hierarchy1"/>
    <dgm:cxn modelId="{AC22A07A-BB65-4241-A887-7C3B64BB7511}" type="presParOf" srcId="{5858C7A1-5673-4894-BAD1-41C131DFBAF2}" destId="{E1685DC3-D6AD-40D8-9401-6C64C4E23630}" srcOrd="5" destOrd="0" presId="urn:microsoft.com/office/officeart/2005/8/layout/hierarchy1"/>
    <dgm:cxn modelId="{ADC6D3A7-1ACA-4554-BF51-6ACFF72B5F28}" type="presParOf" srcId="{E1685DC3-D6AD-40D8-9401-6C64C4E23630}" destId="{F6EC44A8-DDDA-40E0-8D40-46A8EBEBA2DA}" srcOrd="0" destOrd="0" presId="urn:microsoft.com/office/officeart/2005/8/layout/hierarchy1"/>
    <dgm:cxn modelId="{20E49DFE-0561-4475-AF58-045FE7AB456E}" type="presParOf" srcId="{F6EC44A8-DDDA-40E0-8D40-46A8EBEBA2DA}" destId="{1917DD06-09E8-49F2-8D8F-0E5ED8AE67D1}" srcOrd="0" destOrd="0" presId="urn:microsoft.com/office/officeart/2005/8/layout/hierarchy1"/>
    <dgm:cxn modelId="{803BA041-F8D4-4668-8E8D-B7137E768FD4}" type="presParOf" srcId="{F6EC44A8-DDDA-40E0-8D40-46A8EBEBA2DA}" destId="{DB02C93B-363F-4BC6-86C4-E0315D77A2DF}" srcOrd="1" destOrd="0" presId="urn:microsoft.com/office/officeart/2005/8/layout/hierarchy1"/>
    <dgm:cxn modelId="{62DB758D-F16A-4415-8071-BA4AAD37ED47}" type="presParOf" srcId="{E1685DC3-D6AD-40D8-9401-6C64C4E23630}" destId="{38FA2B6E-8625-448C-A49E-AFEDF259E2FB}"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CB5505E-DDF3-4891-9FE3-5CD18D377E9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11A193D-DA6E-4A7C-93A0-12D7B3016C4E}">
      <dgm:prSet phldrT="[Text]"/>
      <dgm:spPr/>
      <dgm:t>
        <a:bodyPr/>
        <a:lstStyle/>
        <a:p>
          <a:r>
            <a:rPr lang="fa-IR" dirty="0" smtClean="0">
              <a:cs typeface="B Nazanin" pitchFamily="2" charset="-78"/>
            </a:rPr>
            <a:t>مرمت</a:t>
          </a:r>
          <a:endParaRPr lang="en-US" dirty="0">
            <a:cs typeface="B Nazanin" pitchFamily="2" charset="-78"/>
          </a:endParaRPr>
        </a:p>
      </dgm:t>
    </dgm:pt>
    <dgm:pt modelId="{5A813D66-4661-4550-9654-E12E7F667438}" type="parTrans" cxnId="{A38F8C91-51C8-4478-A759-AB59049905A4}">
      <dgm:prSet/>
      <dgm:spPr/>
      <dgm:t>
        <a:bodyPr/>
        <a:lstStyle/>
        <a:p>
          <a:endParaRPr lang="en-US"/>
        </a:p>
      </dgm:t>
    </dgm:pt>
    <dgm:pt modelId="{579DA269-B7E5-4B63-8E98-16DFD842F9C4}" type="sibTrans" cxnId="{A38F8C91-51C8-4478-A759-AB59049905A4}">
      <dgm:prSet/>
      <dgm:spPr/>
      <dgm:t>
        <a:bodyPr/>
        <a:lstStyle/>
        <a:p>
          <a:endParaRPr lang="en-US"/>
        </a:p>
      </dgm:t>
    </dgm:pt>
    <dgm:pt modelId="{67D9F682-10A9-4625-95A1-291D3C7E5803}">
      <dgm:prSet phldrT="[Text]">
        <dgm:style>
          <a:lnRef idx="2">
            <a:schemeClr val="accent2"/>
          </a:lnRef>
          <a:fillRef idx="1">
            <a:schemeClr val="lt1"/>
          </a:fillRef>
          <a:effectRef idx="0">
            <a:schemeClr val="accent2"/>
          </a:effectRef>
          <a:fontRef idx="minor">
            <a:schemeClr val="dk1"/>
          </a:fontRef>
        </dgm:style>
      </dgm:prSet>
      <dgm:spPr/>
      <dgm:t>
        <a:bodyPr/>
        <a:lstStyle/>
        <a:p>
          <a:r>
            <a:rPr lang="fa-IR" dirty="0" smtClean="0">
              <a:cs typeface="B Nazanin" pitchFamily="2" charset="-78"/>
            </a:rPr>
            <a:t>تقویت,بهسازی,تعویض</a:t>
          </a:r>
          <a:endParaRPr lang="en-US" dirty="0">
            <a:cs typeface="B Nazanin" pitchFamily="2" charset="-78"/>
          </a:endParaRPr>
        </a:p>
      </dgm:t>
    </dgm:pt>
    <dgm:pt modelId="{E35AB3D2-6ACD-4F1D-8557-3DD34BFFB4F8}" type="parTrans" cxnId="{DF7AD916-4FEF-4B6B-8152-0FF812D4455B}">
      <dgm:prSet/>
      <dgm:spPr/>
      <dgm:t>
        <a:bodyPr/>
        <a:lstStyle/>
        <a:p>
          <a:endParaRPr lang="en-US"/>
        </a:p>
      </dgm:t>
    </dgm:pt>
    <dgm:pt modelId="{6356CA8B-5883-41CD-9A8F-54DFE6724347}" type="sibTrans" cxnId="{DF7AD916-4FEF-4B6B-8152-0FF812D4455B}">
      <dgm:prSet/>
      <dgm:spPr/>
      <dgm:t>
        <a:bodyPr/>
        <a:lstStyle/>
        <a:p>
          <a:endParaRPr lang="en-US"/>
        </a:p>
      </dgm:t>
    </dgm:pt>
    <dgm:pt modelId="{551BCFD2-C96F-43FD-8AAB-F3481CF6258E}">
      <dgm:prSet phldrT="[Text]">
        <dgm:style>
          <a:lnRef idx="2">
            <a:schemeClr val="accent1"/>
          </a:lnRef>
          <a:fillRef idx="1">
            <a:schemeClr val="lt1"/>
          </a:fillRef>
          <a:effectRef idx="0">
            <a:schemeClr val="accent1"/>
          </a:effectRef>
          <a:fontRef idx="minor">
            <a:schemeClr val="dk1"/>
          </a:fontRef>
        </dgm:style>
      </dgm:prSet>
      <dgm:spPr/>
      <dgm:t>
        <a:bodyPr/>
        <a:lstStyle/>
        <a:p>
          <a:r>
            <a:rPr lang="fa-IR" dirty="0" smtClean="0">
              <a:cs typeface="B Nazanin" pitchFamily="2" charset="-78"/>
            </a:rPr>
            <a:t>از بین بردن عوامل مخل</a:t>
          </a:r>
          <a:endParaRPr lang="en-US" dirty="0">
            <a:cs typeface="B Nazanin" pitchFamily="2" charset="-78"/>
          </a:endParaRPr>
        </a:p>
      </dgm:t>
    </dgm:pt>
    <dgm:pt modelId="{847F99F2-C593-43C0-8814-E9CC21F137A7}" type="parTrans" cxnId="{270299DA-6EA1-426D-BF52-C14CEFC42484}">
      <dgm:prSet/>
      <dgm:spPr/>
      <dgm:t>
        <a:bodyPr/>
        <a:lstStyle/>
        <a:p>
          <a:endParaRPr lang="en-US"/>
        </a:p>
      </dgm:t>
    </dgm:pt>
    <dgm:pt modelId="{3065662B-5301-4628-84B7-51433945B6C8}" type="sibTrans" cxnId="{270299DA-6EA1-426D-BF52-C14CEFC42484}">
      <dgm:prSet/>
      <dgm:spPr/>
      <dgm:t>
        <a:bodyPr/>
        <a:lstStyle/>
        <a:p>
          <a:endParaRPr lang="en-US"/>
        </a:p>
      </dgm:t>
    </dgm:pt>
    <dgm:pt modelId="{264FFB38-BE90-4DA2-965A-1CBD3F84FDDB}">
      <dgm:prSet>
        <dgm:style>
          <a:lnRef idx="3">
            <a:schemeClr val="lt1"/>
          </a:lnRef>
          <a:fillRef idx="1">
            <a:schemeClr val="accent1"/>
          </a:fillRef>
          <a:effectRef idx="1">
            <a:schemeClr val="accent1"/>
          </a:effectRef>
          <a:fontRef idx="minor">
            <a:schemeClr val="lt1"/>
          </a:fontRef>
        </dgm:style>
      </dgm:prSet>
      <dgm:spPr/>
      <dgm:t>
        <a:bodyPr/>
        <a:lstStyle/>
        <a:p>
          <a:r>
            <a:rPr lang="fa-IR" dirty="0" smtClean="0">
              <a:cs typeface="B Nazanin" pitchFamily="2" charset="-78"/>
            </a:rPr>
            <a:t>مرمت تزئینات</a:t>
          </a:r>
          <a:endParaRPr lang="en-US" dirty="0">
            <a:cs typeface="B Nazanin" pitchFamily="2" charset="-78"/>
          </a:endParaRPr>
        </a:p>
      </dgm:t>
    </dgm:pt>
    <dgm:pt modelId="{57E1FB06-10B8-45C5-B3D6-F7FF51BE15BE}" type="parTrans" cxnId="{F4A58385-B955-4713-914E-6905C50EFCFA}">
      <dgm:prSet/>
      <dgm:spPr/>
      <dgm:t>
        <a:bodyPr/>
        <a:lstStyle/>
        <a:p>
          <a:endParaRPr lang="en-US"/>
        </a:p>
      </dgm:t>
    </dgm:pt>
    <dgm:pt modelId="{4E52E0B4-5D04-4659-9F1A-5D90D3FA1B05}" type="sibTrans" cxnId="{F4A58385-B955-4713-914E-6905C50EFCFA}">
      <dgm:prSet/>
      <dgm:spPr/>
      <dgm:t>
        <a:bodyPr/>
        <a:lstStyle/>
        <a:p>
          <a:endParaRPr lang="en-US"/>
        </a:p>
      </dgm:t>
    </dgm:pt>
    <dgm:pt modelId="{CB022F16-D437-40C4-A02B-2A63926AC4C0}" type="pres">
      <dgm:prSet presAssocID="{0CB5505E-DDF3-4891-9FE3-5CD18D377E9E}" presName="hierChild1" presStyleCnt="0">
        <dgm:presLayoutVars>
          <dgm:chPref val="1"/>
          <dgm:dir/>
          <dgm:animOne val="branch"/>
          <dgm:animLvl val="lvl"/>
          <dgm:resizeHandles/>
        </dgm:presLayoutVars>
      </dgm:prSet>
      <dgm:spPr/>
      <dgm:t>
        <a:bodyPr/>
        <a:lstStyle/>
        <a:p>
          <a:endParaRPr lang="en-US"/>
        </a:p>
      </dgm:t>
    </dgm:pt>
    <dgm:pt modelId="{32D3828A-6A65-43B2-9DD9-C59EDEFE97CD}" type="pres">
      <dgm:prSet presAssocID="{111A193D-DA6E-4A7C-93A0-12D7B3016C4E}" presName="hierRoot1" presStyleCnt="0"/>
      <dgm:spPr/>
    </dgm:pt>
    <dgm:pt modelId="{7C02608D-EDB6-415D-8615-3D1204E09563}" type="pres">
      <dgm:prSet presAssocID="{111A193D-DA6E-4A7C-93A0-12D7B3016C4E}" presName="composite" presStyleCnt="0"/>
      <dgm:spPr/>
    </dgm:pt>
    <dgm:pt modelId="{A0AAC071-6C4F-4406-91BA-519744596D41}" type="pres">
      <dgm:prSet presAssocID="{111A193D-DA6E-4A7C-93A0-12D7B3016C4E}" presName="background" presStyleLbl="node0" presStyleIdx="0" presStyleCnt="1"/>
      <dgm:spPr/>
    </dgm:pt>
    <dgm:pt modelId="{EE153DDD-88D3-4DF1-96BC-5675C6496D64}" type="pres">
      <dgm:prSet presAssocID="{111A193D-DA6E-4A7C-93A0-12D7B3016C4E}" presName="text" presStyleLbl="fgAcc0" presStyleIdx="0" presStyleCnt="1">
        <dgm:presLayoutVars>
          <dgm:chPref val="3"/>
        </dgm:presLayoutVars>
      </dgm:prSet>
      <dgm:spPr/>
      <dgm:t>
        <a:bodyPr/>
        <a:lstStyle/>
        <a:p>
          <a:endParaRPr lang="en-US"/>
        </a:p>
      </dgm:t>
    </dgm:pt>
    <dgm:pt modelId="{5858C7A1-5673-4894-BAD1-41C131DFBAF2}" type="pres">
      <dgm:prSet presAssocID="{111A193D-DA6E-4A7C-93A0-12D7B3016C4E}" presName="hierChild2" presStyleCnt="0"/>
      <dgm:spPr/>
    </dgm:pt>
    <dgm:pt modelId="{4A5D5863-4E75-4C53-BBEA-D6C512F903FA}" type="pres">
      <dgm:prSet presAssocID="{57E1FB06-10B8-45C5-B3D6-F7FF51BE15BE}" presName="Name10" presStyleLbl="parChTrans1D2" presStyleIdx="0" presStyleCnt="3"/>
      <dgm:spPr/>
      <dgm:t>
        <a:bodyPr/>
        <a:lstStyle/>
        <a:p>
          <a:endParaRPr lang="en-US"/>
        </a:p>
      </dgm:t>
    </dgm:pt>
    <dgm:pt modelId="{A614B34C-2B54-44FC-A363-8E299240C995}" type="pres">
      <dgm:prSet presAssocID="{264FFB38-BE90-4DA2-965A-1CBD3F84FDDB}" presName="hierRoot2" presStyleCnt="0"/>
      <dgm:spPr/>
    </dgm:pt>
    <dgm:pt modelId="{93D3E52A-B1FD-49D8-8F30-F420B95B8798}" type="pres">
      <dgm:prSet presAssocID="{264FFB38-BE90-4DA2-965A-1CBD3F84FDDB}" presName="composite2" presStyleCnt="0"/>
      <dgm:spPr/>
    </dgm:pt>
    <dgm:pt modelId="{6CA06176-9601-4CDC-A5C4-16C658077885}" type="pres">
      <dgm:prSet presAssocID="{264FFB38-BE90-4DA2-965A-1CBD3F84FDDB}" presName="background2" presStyleLbl="node2" presStyleIdx="0" presStyleCnt="3"/>
      <dgm:spPr/>
    </dgm:pt>
    <dgm:pt modelId="{BF0B71BD-E82D-41B1-96B3-7151C786098F}" type="pres">
      <dgm:prSet presAssocID="{264FFB38-BE90-4DA2-965A-1CBD3F84FDDB}" presName="text2" presStyleLbl="fgAcc2" presStyleIdx="0" presStyleCnt="3">
        <dgm:presLayoutVars>
          <dgm:chPref val="3"/>
        </dgm:presLayoutVars>
      </dgm:prSet>
      <dgm:spPr/>
      <dgm:t>
        <a:bodyPr/>
        <a:lstStyle/>
        <a:p>
          <a:endParaRPr lang="en-US"/>
        </a:p>
      </dgm:t>
    </dgm:pt>
    <dgm:pt modelId="{E74055D1-CD69-448D-AF1F-FDDFE71B9912}" type="pres">
      <dgm:prSet presAssocID="{264FFB38-BE90-4DA2-965A-1CBD3F84FDDB}" presName="hierChild3" presStyleCnt="0"/>
      <dgm:spPr/>
    </dgm:pt>
    <dgm:pt modelId="{D9CA6EAC-7CD8-46DE-BDB6-10FFCD6F13AC}" type="pres">
      <dgm:prSet presAssocID="{E35AB3D2-6ACD-4F1D-8557-3DD34BFFB4F8}" presName="Name10" presStyleLbl="parChTrans1D2" presStyleIdx="1" presStyleCnt="3"/>
      <dgm:spPr/>
      <dgm:t>
        <a:bodyPr/>
        <a:lstStyle/>
        <a:p>
          <a:endParaRPr lang="en-US"/>
        </a:p>
      </dgm:t>
    </dgm:pt>
    <dgm:pt modelId="{5D6775BA-37B2-47C9-9CD1-805A977F0891}" type="pres">
      <dgm:prSet presAssocID="{67D9F682-10A9-4625-95A1-291D3C7E5803}" presName="hierRoot2" presStyleCnt="0"/>
      <dgm:spPr/>
    </dgm:pt>
    <dgm:pt modelId="{29B3AAAE-0A8E-414F-B291-DE2F87BAC2BE}" type="pres">
      <dgm:prSet presAssocID="{67D9F682-10A9-4625-95A1-291D3C7E5803}" presName="composite2" presStyleCnt="0"/>
      <dgm:spPr/>
    </dgm:pt>
    <dgm:pt modelId="{876064C9-EEC5-470C-B3FA-6207DE764A18}" type="pres">
      <dgm:prSet presAssocID="{67D9F682-10A9-4625-95A1-291D3C7E5803}" presName="background2" presStyleLbl="node2" presStyleIdx="1" presStyleCnt="3"/>
      <dgm:spPr/>
    </dgm:pt>
    <dgm:pt modelId="{D95F521A-5E22-4820-9799-24697FCFAEE4}" type="pres">
      <dgm:prSet presAssocID="{67D9F682-10A9-4625-95A1-291D3C7E5803}" presName="text2" presStyleLbl="fgAcc2" presStyleIdx="1" presStyleCnt="3">
        <dgm:presLayoutVars>
          <dgm:chPref val="3"/>
        </dgm:presLayoutVars>
      </dgm:prSet>
      <dgm:spPr/>
      <dgm:t>
        <a:bodyPr/>
        <a:lstStyle/>
        <a:p>
          <a:endParaRPr lang="en-US"/>
        </a:p>
      </dgm:t>
    </dgm:pt>
    <dgm:pt modelId="{DD294D8D-500F-4832-9824-759495C59638}" type="pres">
      <dgm:prSet presAssocID="{67D9F682-10A9-4625-95A1-291D3C7E5803}" presName="hierChild3" presStyleCnt="0"/>
      <dgm:spPr/>
    </dgm:pt>
    <dgm:pt modelId="{C740DC8F-5F0F-4BEB-B7AC-148F48CA3209}" type="pres">
      <dgm:prSet presAssocID="{847F99F2-C593-43C0-8814-E9CC21F137A7}" presName="Name10" presStyleLbl="parChTrans1D2" presStyleIdx="2" presStyleCnt="3"/>
      <dgm:spPr/>
      <dgm:t>
        <a:bodyPr/>
        <a:lstStyle/>
        <a:p>
          <a:endParaRPr lang="en-US"/>
        </a:p>
      </dgm:t>
    </dgm:pt>
    <dgm:pt modelId="{E1685DC3-D6AD-40D8-9401-6C64C4E23630}" type="pres">
      <dgm:prSet presAssocID="{551BCFD2-C96F-43FD-8AAB-F3481CF6258E}" presName="hierRoot2" presStyleCnt="0"/>
      <dgm:spPr/>
    </dgm:pt>
    <dgm:pt modelId="{F6EC44A8-DDDA-40E0-8D40-46A8EBEBA2DA}" type="pres">
      <dgm:prSet presAssocID="{551BCFD2-C96F-43FD-8AAB-F3481CF6258E}" presName="composite2" presStyleCnt="0"/>
      <dgm:spPr/>
    </dgm:pt>
    <dgm:pt modelId="{1917DD06-09E8-49F2-8D8F-0E5ED8AE67D1}" type="pres">
      <dgm:prSet presAssocID="{551BCFD2-C96F-43FD-8AAB-F3481CF6258E}" presName="background2" presStyleLbl="node2" presStyleIdx="2" presStyleCnt="3"/>
      <dgm:spPr/>
    </dgm:pt>
    <dgm:pt modelId="{DB02C93B-363F-4BC6-86C4-E0315D77A2DF}" type="pres">
      <dgm:prSet presAssocID="{551BCFD2-C96F-43FD-8AAB-F3481CF6258E}" presName="text2" presStyleLbl="fgAcc2" presStyleIdx="2" presStyleCnt="3">
        <dgm:presLayoutVars>
          <dgm:chPref val="3"/>
        </dgm:presLayoutVars>
      </dgm:prSet>
      <dgm:spPr/>
      <dgm:t>
        <a:bodyPr/>
        <a:lstStyle/>
        <a:p>
          <a:endParaRPr lang="en-US"/>
        </a:p>
      </dgm:t>
    </dgm:pt>
    <dgm:pt modelId="{38FA2B6E-8625-448C-A49E-AFEDF259E2FB}" type="pres">
      <dgm:prSet presAssocID="{551BCFD2-C96F-43FD-8AAB-F3481CF6258E}" presName="hierChild3" presStyleCnt="0"/>
      <dgm:spPr/>
    </dgm:pt>
  </dgm:ptLst>
  <dgm:cxnLst>
    <dgm:cxn modelId="{905BC1E4-4129-4375-A6C9-E7E23FC6AFBC}" type="presOf" srcId="{847F99F2-C593-43C0-8814-E9CC21F137A7}" destId="{C740DC8F-5F0F-4BEB-B7AC-148F48CA3209}" srcOrd="0" destOrd="0" presId="urn:microsoft.com/office/officeart/2005/8/layout/hierarchy1"/>
    <dgm:cxn modelId="{DF7AD916-4FEF-4B6B-8152-0FF812D4455B}" srcId="{111A193D-DA6E-4A7C-93A0-12D7B3016C4E}" destId="{67D9F682-10A9-4625-95A1-291D3C7E5803}" srcOrd="1" destOrd="0" parTransId="{E35AB3D2-6ACD-4F1D-8557-3DD34BFFB4F8}" sibTransId="{6356CA8B-5883-41CD-9A8F-54DFE6724347}"/>
    <dgm:cxn modelId="{8E3ADB96-2C7A-4DF8-88F3-0A88AECE03BB}" type="presOf" srcId="{57E1FB06-10B8-45C5-B3D6-F7FF51BE15BE}" destId="{4A5D5863-4E75-4C53-BBEA-D6C512F903FA}" srcOrd="0" destOrd="0" presId="urn:microsoft.com/office/officeart/2005/8/layout/hierarchy1"/>
    <dgm:cxn modelId="{4146EBA6-B854-4836-8523-33C52FB9B204}" type="presOf" srcId="{0CB5505E-DDF3-4891-9FE3-5CD18D377E9E}" destId="{CB022F16-D437-40C4-A02B-2A63926AC4C0}" srcOrd="0" destOrd="0" presId="urn:microsoft.com/office/officeart/2005/8/layout/hierarchy1"/>
    <dgm:cxn modelId="{1698026F-5875-440C-A333-14624C209A13}" type="presOf" srcId="{551BCFD2-C96F-43FD-8AAB-F3481CF6258E}" destId="{DB02C93B-363F-4BC6-86C4-E0315D77A2DF}" srcOrd="0" destOrd="0" presId="urn:microsoft.com/office/officeart/2005/8/layout/hierarchy1"/>
    <dgm:cxn modelId="{5269F4C6-9BE3-4873-955C-C7BA3CD98494}" type="presOf" srcId="{111A193D-DA6E-4A7C-93A0-12D7B3016C4E}" destId="{EE153DDD-88D3-4DF1-96BC-5675C6496D64}" srcOrd="0" destOrd="0" presId="urn:microsoft.com/office/officeart/2005/8/layout/hierarchy1"/>
    <dgm:cxn modelId="{A38F8C91-51C8-4478-A759-AB59049905A4}" srcId="{0CB5505E-DDF3-4891-9FE3-5CD18D377E9E}" destId="{111A193D-DA6E-4A7C-93A0-12D7B3016C4E}" srcOrd="0" destOrd="0" parTransId="{5A813D66-4661-4550-9654-E12E7F667438}" sibTransId="{579DA269-B7E5-4B63-8E98-16DFD842F9C4}"/>
    <dgm:cxn modelId="{8938D85E-F54C-41D4-ADF5-9EFA837F21D7}" type="presOf" srcId="{E35AB3D2-6ACD-4F1D-8557-3DD34BFFB4F8}" destId="{D9CA6EAC-7CD8-46DE-BDB6-10FFCD6F13AC}" srcOrd="0" destOrd="0" presId="urn:microsoft.com/office/officeart/2005/8/layout/hierarchy1"/>
    <dgm:cxn modelId="{270299DA-6EA1-426D-BF52-C14CEFC42484}" srcId="{111A193D-DA6E-4A7C-93A0-12D7B3016C4E}" destId="{551BCFD2-C96F-43FD-8AAB-F3481CF6258E}" srcOrd="2" destOrd="0" parTransId="{847F99F2-C593-43C0-8814-E9CC21F137A7}" sibTransId="{3065662B-5301-4628-84B7-51433945B6C8}"/>
    <dgm:cxn modelId="{F4A58385-B955-4713-914E-6905C50EFCFA}" srcId="{111A193D-DA6E-4A7C-93A0-12D7B3016C4E}" destId="{264FFB38-BE90-4DA2-965A-1CBD3F84FDDB}" srcOrd="0" destOrd="0" parTransId="{57E1FB06-10B8-45C5-B3D6-F7FF51BE15BE}" sibTransId="{4E52E0B4-5D04-4659-9F1A-5D90D3FA1B05}"/>
    <dgm:cxn modelId="{F87FD431-94F5-40D3-81B3-B564802400E1}" type="presOf" srcId="{67D9F682-10A9-4625-95A1-291D3C7E5803}" destId="{D95F521A-5E22-4820-9799-24697FCFAEE4}" srcOrd="0" destOrd="0" presId="urn:microsoft.com/office/officeart/2005/8/layout/hierarchy1"/>
    <dgm:cxn modelId="{A9B1BA9B-7E1C-491B-86F6-E883B4F6316B}" type="presOf" srcId="{264FFB38-BE90-4DA2-965A-1CBD3F84FDDB}" destId="{BF0B71BD-E82D-41B1-96B3-7151C786098F}" srcOrd="0" destOrd="0" presId="urn:microsoft.com/office/officeart/2005/8/layout/hierarchy1"/>
    <dgm:cxn modelId="{20B81B35-B17B-45F2-B233-CD5339326B6F}" type="presParOf" srcId="{CB022F16-D437-40C4-A02B-2A63926AC4C0}" destId="{32D3828A-6A65-43B2-9DD9-C59EDEFE97CD}" srcOrd="0" destOrd="0" presId="urn:microsoft.com/office/officeart/2005/8/layout/hierarchy1"/>
    <dgm:cxn modelId="{BFC25654-0A62-4681-92FA-4DD8B8C3BE09}" type="presParOf" srcId="{32D3828A-6A65-43B2-9DD9-C59EDEFE97CD}" destId="{7C02608D-EDB6-415D-8615-3D1204E09563}" srcOrd="0" destOrd="0" presId="urn:microsoft.com/office/officeart/2005/8/layout/hierarchy1"/>
    <dgm:cxn modelId="{BD6EEFC9-AC14-462D-A575-4209700889A9}" type="presParOf" srcId="{7C02608D-EDB6-415D-8615-3D1204E09563}" destId="{A0AAC071-6C4F-4406-91BA-519744596D41}" srcOrd="0" destOrd="0" presId="urn:microsoft.com/office/officeart/2005/8/layout/hierarchy1"/>
    <dgm:cxn modelId="{ACFBD9B8-BA79-49E6-A2B2-B7A29A245C1D}" type="presParOf" srcId="{7C02608D-EDB6-415D-8615-3D1204E09563}" destId="{EE153DDD-88D3-4DF1-96BC-5675C6496D64}" srcOrd="1" destOrd="0" presId="urn:microsoft.com/office/officeart/2005/8/layout/hierarchy1"/>
    <dgm:cxn modelId="{FBD79634-06A2-45C3-9A81-58212ACF33C5}" type="presParOf" srcId="{32D3828A-6A65-43B2-9DD9-C59EDEFE97CD}" destId="{5858C7A1-5673-4894-BAD1-41C131DFBAF2}" srcOrd="1" destOrd="0" presId="urn:microsoft.com/office/officeart/2005/8/layout/hierarchy1"/>
    <dgm:cxn modelId="{02A8A73F-186D-40A2-B786-CDB722B84737}" type="presParOf" srcId="{5858C7A1-5673-4894-BAD1-41C131DFBAF2}" destId="{4A5D5863-4E75-4C53-BBEA-D6C512F903FA}" srcOrd="0" destOrd="0" presId="urn:microsoft.com/office/officeart/2005/8/layout/hierarchy1"/>
    <dgm:cxn modelId="{9D90A44E-9327-4982-A14F-17132D82B6C5}" type="presParOf" srcId="{5858C7A1-5673-4894-BAD1-41C131DFBAF2}" destId="{A614B34C-2B54-44FC-A363-8E299240C995}" srcOrd="1" destOrd="0" presId="urn:microsoft.com/office/officeart/2005/8/layout/hierarchy1"/>
    <dgm:cxn modelId="{69794031-6914-447C-9C84-F753899ABE1E}" type="presParOf" srcId="{A614B34C-2B54-44FC-A363-8E299240C995}" destId="{93D3E52A-B1FD-49D8-8F30-F420B95B8798}" srcOrd="0" destOrd="0" presId="urn:microsoft.com/office/officeart/2005/8/layout/hierarchy1"/>
    <dgm:cxn modelId="{CEB52704-DDF5-4464-BB17-3F6476365D4D}" type="presParOf" srcId="{93D3E52A-B1FD-49D8-8F30-F420B95B8798}" destId="{6CA06176-9601-4CDC-A5C4-16C658077885}" srcOrd="0" destOrd="0" presId="urn:microsoft.com/office/officeart/2005/8/layout/hierarchy1"/>
    <dgm:cxn modelId="{0B7C9BD3-E1CC-43F0-8AB3-D1B927F1AB01}" type="presParOf" srcId="{93D3E52A-B1FD-49D8-8F30-F420B95B8798}" destId="{BF0B71BD-E82D-41B1-96B3-7151C786098F}" srcOrd="1" destOrd="0" presId="urn:microsoft.com/office/officeart/2005/8/layout/hierarchy1"/>
    <dgm:cxn modelId="{0EA66727-2235-4552-A2DB-0568CD622058}" type="presParOf" srcId="{A614B34C-2B54-44FC-A363-8E299240C995}" destId="{E74055D1-CD69-448D-AF1F-FDDFE71B9912}" srcOrd="1" destOrd="0" presId="urn:microsoft.com/office/officeart/2005/8/layout/hierarchy1"/>
    <dgm:cxn modelId="{A80A0848-B02C-4C23-AAD8-9D40107FF823}" type="presParOf" srcId="{5858C7A1-5673-4894-BAD1-41C131DFBAF2}" destId="{D9CA6EAC-7CD8-46DE-BDB6-10FFCD6F13AC}" srcOrd="2" destOrd="0" presId="urn:microsoft.com/office/officeart/2005/8/layout/hierarchy1"/>
    <dgm:cxn modelId="{4FBC02C0-2E6D-4A15-9FD7-CCE33A449E43}" type="presParOf" srcId="{5858C7A1-5673-4894-BAD1-41C131DFBAF2}" destId="{5D6775BA-37B2-47C9-9CD1-805A977F0891}" srcOrd="3" destOrd="0" presId="urn:microsoft.com/office/officeart/2005/8/layout/hierarchy1"/>
    <dgm:cxn modelId="{F8A4BF34-29EF-400F-B1A7-E4CE32D462D1}" type="presParOf" srcId="{5D6775BA-37B2-47C9-9CD1-805A977F0891}" destId="{29B3AAAE-0A8E-414F-B291-DE2F87BAC2BE}" srcOrd="0" destOrd="0" presId="urn:microsoft.com/office/officeart/2005/8/layout/hierarchy1"/>
    <dgm:cxn modelId="{4E60AB98-6BF7-4E4B-AD55-F285BD9BDE46}" type="presParOf" srcId="{29B3AAAE-0A8E-414F-B291-DE2F87BAC2BE}" destId="{876064C9-EEC5-470C-B3FA-6207DE764A18}" srcOrd="0" destOrd="0" presId="urn:microsoft.com/office/officeart/2005/8/layout/hierarchy1"/>
    <dgm:cxn modelId="{AD580E3D-BCA7-444A-B090-7A0BB4DB6153}" type="presParOf" srcId="{29B3AAAE-0A8E-414F-B291-DE2F87BAC2BE}" destId="{D95F521A-5E22-4820-9799-24697FCFAEE4}" srcOrd="1" destOrd="0" presId="urn:microsoft.com/office/officeart/2005/8/layout/hierarchy1"/>
    <dgm:cxn modelId="{F353E7CD-6C4D-4C97-BA6E-8BD79F51827E}" type="presParOf" srcId="{5D6775BA-37B2-47C9-9CD1-805A977F0891}" destId="{DD294D8D-500F-4832-9824-759495C59638}" srcOrd="1" destOrd="0" presId="urn:microsoft.com/office/officeart/2005/8/layout/hierarchy1"/>
    <dgm:cxn modelId="{1788C2E9-B8F3-4D7D-B27B-B863000A2626}" type="presParOf" srcId="{5858C7A1-5673-4894-BAD1-41C131DFBAF2}" destId="{C740DC8F-5F0F-4BEB-B7AC-148F48CA3209}" srcOrd="4" destOrd="0" presId="urn:microsoft.com/office/officeart/2005/8/layout/hierarchy1"/>
    <dgm:cxn modelId="{8620063C-BFA8-44FA-9D2C-3204997CB35C}" type="presParOf" srcId="{5858C7A1-5673-4894-BAD1-41C131DFBAF2}" destId="{E1685DC3-D6AD-40D8-9401-6C64C4E23630}" srcOrd="5" destOrd="0" presId="urn:microsoft.com/office/officeart/2005/8/layout/hierarchy1"/>
    <dgm:cxn modelId="{27B554D7-EB7A-4578-AA4F-16B4075F1ABB}" type="presParOf" srcId="{E1685DC3-D6AD-40D8-9401-6C64C4E23630}" destId="{F6EC44A8-DDDA-40E0-8D40-46A8EBEBA2DA}" srcOrd="0" destOrd="0" presId="urn:microsoft.com/office/officeart/2005/8/layout/hierarchy1"/>
    <dgm:cxn modelId="{50AE71F0-D581-4D3B-BF67-8E8E1A178095}" type="presParOf" srcId="{F6EC44A8-DDDA-40E0-8D40-46A8EBEBA2DA}" destId="{1917DD06-09E8-49F2-8D8F-0E5ED8AE67D1}" srcOrd="0" destOrd="0" presId="urn:microsoft.com/office/officeart/2005/8/layout/hierarchy1"/>
    <dgm:cxn modelId="{16221C8C-F989-4689-8519-8C2CB1F8850C}" type="presParOf" srcId="{F6EC44A8-DDDA-40E0-8D40-46A8EBEBA2DA}" destId="{DB02C93B-363F-4BC6-86C4-E0315D77A2DF}" srcOrd="1" destOrd="0" presId="urn:microsoft.com/office/officeart/2005/8/layout/hierarchy1"/>
    <dgm:cxn modelId="{D56A47BB-173B-4810-9825-05796E374F2F}" type="presParOf" srcId="{E1685DC3-D6AD-40D8-9401-6C64C4E23630}" destId="{38FA2B6E-8625-448C-A49E-AFEDF259E2FB}"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29FEE3-AA6E-4A2B-9384-12432787FA6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AE4B138-BAE8-4828-9B4A-95CA02341217}">
      <dgm:prSet phldrT="[Text]"/>
      <dgm:spPr/>
      <dgm:t>
        <a:bodyPr/>
        <a:lstStyle/>
        <a:p>
          <a:r>
            <a:rPr lang="fa-IR" dirty="0" smtClean="0">
              <a:cs typeface="B Nazanin" pitchFamily="2" charset="-78"/>
            </a:rPr>
            <a:t>آسیب شناسی</a:t>
          </a:r>
          <a:endParaRPr lang="en-US" dirty="0">
            <a:cs typeface="B Nazanin" pitchFamily="2" charset="-78"/>
          </a:endParaRPr>
        </a:p>
      </dgm:t>
    </dgm:pt>
    <dgm:pt modelId="{C46C5A2A-CF25-41D0-9019-318ACFDE5637}" type="parTrans" cxnId="{3A618E89-53BF-4EB0-9C17-AF68759DA426}">
      <dgm:prSet/>
      <dgm:spPr/>
      <dgm:t>
        <a:bodyPr/>
        <a:lstStyle/>
        <a:p>
          <a:endParaRPr lang="en-US"/>
        </a:p>
      </dgm:t>
    </dgm:pt>
    <dgm:pt modelId="{DFD1BB40-199D-4D8D-A6DC-B952951DDD95}" type="sibTrans" cxnId="{3A618E89-53BF-4EB0-9C17-AF68759DA426}">
      <dgm:prSet/>
      <dgm:spPr/>
      <dgm:t>
        <a:bodyPr/>
        <a:lstStyle/>
        <a:p>
          <a:endParaRPr lang="en-US"/>
        </a:p>
      </dgm:t>
    </dgm:pt>
    <dgm:pt modelId="{00AFC2BE-B9A0-4B27-A1F4-0370F7F330D0}">
      <dgm:prSet phldrT="[Text]"/>
      <dgm:spPr/>
      <dgm:t>
        <a:bodyPr/>
        <a:lstStyle/>
        <a:p>
          <a:r>
            <a:rPr lang="fa-IR" dirty="0" smtClean="0">
              <a:cs typeface="B Nazanin" pitchFamily="2" charset="-78"/>
            </a:rPr>
            <a:t>شناخت عوارض ناشی</a:t>
          </a:r>
          <a:endParaRPr lang="en-US" dirty="0">
            <a:cs typeface="B Nazanin" pitchFamily="2" charset="-78"/>
          </a:endParaRPr>
        </a:p>
      </dgm:t>
    </dgm:pt>
    <dgm:pt modelId="{9134790E-4D18-421D-B21A-3B59B8515B96}" type="parTrans" cxnId="{1D3988F6-DD1C-4B86-A030-6CEEF1EC9CD8}">
      <dgm:prSet/>
      <dgm:spPr/>
      <dgm:t>
        <a:bodyPr/>
        <a:lstStyle/>
        <a:p>
          <a:endParaRPr lang="en-US"/>
        </a:p>
      </dgm:t>
    </dgm:pt>
    <dgm:pt modelId="{A12F72D9-9DBC-48FB-A37F-9D1D562704CB}" type="sibTrans" cxnId="{1D3988F6-DD1C-4B86-A030-6CEEF1EC9CD8}">
      <dgm:prSet/>
      <dgm:spPr/>
      <dgm:t>
        <a:bodyPr/>
        <a:lstStyle/>
        <a:p>
          <a:endParaRPr lang="en-US"/>
        </a:p>
      </dgm:t>
    </dgm:pt>
    <dgm:pt modelId="{0F9414D8-10CC-4B57-B43A-F0044E8B6B1A}">
      <dgm:prSet phldrT="[Text]"/>
      <dgm:spPr/>
      <dgm:t>
        <a:bodyPr/>
        <a:lstStyle/>
        <a:p>
          <a:r>
            <a:rPr lang="fa-IR" dirty="0" smtClean="0">
              <a:cs typeface="B Nazanin" pitchFamily="2" charset="-78"/>
            </a:rPr>
            <a:t>عوامل مخل سوژه</a:t>
          </a:r>
          <a:endParaRPr lang="en-US" dirty="0">
            <a:cs typeface="B Nazanin" pitchFamily="2" charset="-78"/>
          </a:endParaRPr>
        </a:p>
      </dgm:t>
    </dgm:pt>
    <dgm:pt modelId="{EA18CAE1-7081-4024-9C2D-79D4AD42082E}" type="parTrans" cxnId="{A40BADEF-8E8C-483B-8CEF-4026C402875C}">
      <dgm:prSet/>
      <dgm:spPr/>
      <dgm:t>
        <a:bodyPr/>
        <a:lstStyle/>
        <a:p>
          <a:endParaRPr lang="en-US"/>
        </a:p>
      </dgm:t>
    </dgm:pt>
    <dgm:pt modelId="{F0FE01F2-7613-4250-8E00-7BCB182BCF8B}" type="sibTrans" cxnId="{A40BADEF-8E8C-483B-8CEF-4026C402875C}">
      <dgm:prSet/>
      <dgm:spPr/>
      <dgm:t>
        <a:bodyPr/>
        <a:lstStyle/>
        <a:p>
          <a:endParaRPr lang="en-US"/>
        </a:p>
      </dgm:t>
    </dgm:pt>
    <dgm:pt modelId="{853AA6FF-D422-47A4-9C2D-168A382A2A8E}">
      <dgm:prSet phldrT="[Text]"/>
      <dgm:spPr/>
      <dgm:t>
        <a:bodyPr/>
        <a:lstStyle/>
        <a:p>
          <a:r>
            <a:rPr lang="fa-IR" dirty="0" smtClean="0">
              <a:cs typeface="B Nazanin" pitchFamily="2" charset="-78"/>
            </a:rPr>
            <a:t>عوامل مخل داخلی</a:t>
          </a:r>
          <a:endParaRPr lang="en-US" dirty="0">
            <a:cs typeface="B Nazanin" pitchFamily="2" charset="-78"/>
          </a:endParaRPr>
        </a:p>
      </dgm:t>
    </dgm:pt>
    <dgm:pt modelId="{998A65D5-F6C9-4843-9390-BF833007C60D}" type="parTrans" cxnId="{7AE28B92-047F-4874-B72C-2620C838F824}">
      <dgm:prSet/>
      <dgm:spPr/>
      <dgm:t>
        <a:bodyPr/>
        <a:lstStyle/>
        <a:p>
          <a:endParaRPr lang="en-US"/>
        </a:p>
      </dgm:t>
    </dgm:pt>
    <dgm:pt modelId="{42AA34E8-4947-4C3C-A0AF-3395DC7C17B9}" type="sibTrans" cxnId="{7AE28B92-047F-4874-B72C-2620C838F824}">
      <dgm:prSet/>
      <dgm:spPr/>
      <dgm:t>
        <a:bodyPr/>
        <a:lstStyle/>
        <a:p>
          <a:endParaRPr lang="en-US"/>
        </a:p>
      </dgm:t>
    </dgm:pt>
    <dgm:pt modelId="{6E19AD3B-2407-4F63-A7A5-A98AB62C594E}">
      <dgm:prSet/>
      <dgm:spPr/>
      <dgm:t>
        <a:bodyPr/>
        <a:lstStyle/>
        <a:p>
          <a:r>
            <a:rPr lang="fa-IR" dirty="0" smtClean="0">
              <a:cs typeface="B Nazanin" pitchFamily="2" charset="-78"/>
            </a:rPr>
            <a:t>عوامل مخل خارجی</a:t>
          </a:r>
          <a:endParaRPr lang="en-US" dirty="0">
            <a:cs typeface="B Nazanin" pitchFamily="2" charset="-78"/>
          </a:endParaRPr>
        </a:p>
      </dgm:t>
    </dgm:pt>
    <dgm:pt modelId="{31D745B7-609B-4B8F-8F50-081E13E26BAD}" type="parTrans" cxnId="{E5843456-37F1-45BE-93E5-744C53ABFB88}">
      <dgm:prSet/>
      <dgm:spPr/>
      <dgm:t>
        <a:bodyPr/>
        <a:lstStyle/>
        <a:p>
          <a:endParaRPr lang="en-US"/>
        </a:p>
      </dgm:t>
    </dgm:pt>
    <dgm:pt modelId="{720382F4-A392-4C2C-BD0D-CD28D8B74391}" type="sibTrans" cxnId="{E5843456-37F1-45BE-93E5-744C53ABFB88}">
      <dgm:prSet/>
      <dgm:spPr/>
      <dgm:t>
        <a:bodyPr/>
        <a:lstStyle/>
        <a:p>
          <a:endParaRPr lang="en-US"/>
        </a:p>
      </dgm:t>
    </dgm:pt>
    <dgm:pt modelId="{A3EC90F3-2F95-4C3E-9D94-1CBCF14372AE}">
      <dgm:prSet/>
      <dgm:spPr/>
      <dgm:t>
        <a:bodyPr/>
        <a:lstStyle/>
        <a:p>
          <a:r>
            <a:rPr lang="fa-IR" dirty="0" smtClean="0">
              <a:cs typeface="B Nazanin" pitchFamily="2" charset="-78"/>
            </a:rPr>
            <a:t>عوامل طبیعی</a:t>
          </a:r>
          <a:endParaRPr lang="en-US" dirty="0">
            <a:cs typeface="B Nazanin" pitchFamily="2" charset="-78"/>
          </a:endParaRPr>
        </a:p>
      </dgm:t>
    </dgm:pt>
    <dgm:pt modelId="{6C96B383-5FB6-4FE8-AD61-96D9D2857639}" type="parTrans" cxnId="{0C2DB421-7E5C-4058-B174-8BCC6EA63302}">
      <dgm:prSet/>
      <dgm:spPr/>
      <dgm:t>
        <a:bodyPr/>
        <a:lstStyle/>
        <a:p>
          <a:endParaRPr lang="en-US"/>
        </a:p>
      </dgm:t>
    </dgm:pt>
    <dgm:pt modelId="{1E3350DC-D232-481E-A882-FE0C0CE24B62}" type="sibTrans" cxnId="{0C2DB421-7E5C-4058-B174-8BCC6EA63302}">
      <dgm:prSet/>
      <dgm:spPr/>
      <dgm:t>
        <a:bodyPr/>
        <a:lstStyle/>
        <a:p>
          <a:endParaRPr lang="en-US"/>
        </a:p>
      </dgm:t>
    </dgm:pt>
    <dgm:pt modelId="{DE32826B-A093-4FA6-B0C4-5A694AE16376}">
      <dgm:prSet/>
      <dgm:spPr/>
      <dgm:t>
        <a:bodyPr/>
        <a:lstStyle/>
        <a:p>
          <a:r>
            <a:rPr lang="fa-IR" dirty="0" smtClean="0">
              <a:cs typeface="B Nazanin" pitchFamily="2" charset="-78"/>
            </a:rPr>
            <a:t>عوامل انسانی</a:t>
          </a:r>
          <a:endParaRPr lang="en-US" dirty="0">
            <a:cs typeface="B Nazanin" pitchFamily="2" charset="-78"/>
          </a:endParaRPr>
        </a:p>
      </dgm:t>
    </dgm:pt>
    <dgm:pt modelId="{2B4E322A-E4AA-447A-9EC8-3A6B13076575}" type="parTrans" cxnId="{074C626B-7421-4926-B49E-E25AA26364DB}">
      <dgm:prSet/>
      <dgm:spPr/>
      <dgm:t>
        <a:bodyPr/>
        <a:lstStyle/>
        <a:p>
          <a:endParaRPr lang="en-US"/>
        </a:p>
      </dgm:t>
    </dgm:pt>
    <dgm:pt modelId="{18BB54C6-0F97-45A8-95BD-7860A55C9240}" type="sibTrans" cxnId="{074C626B-7421-4926-B49E-E25AA26364DB}">
      <dgm:prSet/>
      <dgm:spPr/>
      <dgm:t>
        <a:bodyPr/>
        <a:lstStyle/>
        <a:p>
          <a:endParaRPr lang="en-US"/>
        </a:p>
      </dgm:t>
    </dgm:pt>
    <dgm:pt modelId="{6FEE11FC-0E21-42BC-886C-24C32631B2DA}" type="pres">
      <dgm:prSet presAssocID="{5729FEE3-AA6E-4A2B-9384-12432787FA6A}" presName="hierChild1" presStyleCnt="0">
        <dgm:presLayoutVars>
          <dgm:chPref val="1"/>
          <dgm:dir/>
          <dgm:animOne val="branch"/>
          <dgm:animLvl val="lvl"/>
          <dgm:resizeHandles/>
        </dgm:presLayoutVars>
      </dgm:prSet>
      <dgm:spPr/>
      <dgm:t>
        <a:bodyPr/>
        <a:lstStyle/>
        <a:p>
          <a:endParaRPr lang="en-US"/>
        </a:p>
      </dgm:t>
    </dgm:pt>
    <dgm:pt modelId="{C53CE4B2-AE37-4239-9901-71A46E076445}" type="pres">
      <dgm:prSet presAssocID="{DAE4B138-BAE8-4828-9B4A-95CA02341217}" presName="hierRoot1" presStyleCnt="0"/>
      <dgm:spPr/>
    </dgm:pt>
    <dgm:pt modelId="{C4828DEC-DE90-41A1-AA11-5DF3AFB7E6F4}" type="pres">
      <dgm:prSet presAssocID="{DAE4B138-BAE8-4828-9B4A-95CA02341217}" presName="composite" presStyleCnt="0"/>
      <dgm:spPr/>
    </dgm:pt>
    <dgm:pt modelId="{15386677-8AC8-44B8-B7D5-82124F893DB2}" type="pres">
      <dgm:prSet presAssocID="{DAE4B138-BAE8-4828-9B4A-95CA02341217}" presName="background" presStyleLbl="node0" presStyleIdx="0" presStyleCnt="1"/>
      <dgm:spPr/>
    </dgm:pt>
    <dgm:pt modelId="{96CFE8BE-86FD-461F-8BE7-E660A9229772}" type="pres">
      <dgm:prSet presAssocID="{DAE4B138-BAE8-4828-9B4A-95CA02341217}" presName="text" presStyleLbl="fgAcc0" presStyleIdx="0" presStyleCnt="1">
        <dgm:presLayoutVars>
          <dgm:chPref val="3"/>
        </dgm:presLayoutVars>
      </dgm:prSet>
      <dgm:spPr/>
      <dgm:t>
        <a:bodyPr/>
        <a:lstStyle/>
        <a:p>
          <a:endParaRPr lang="en-US"/>
        </a:p>
      </dgm:t>
    </dgm:pt>
    <dgm:pt modelId="{7C96E83C-49A5-4C3D-981B-CEB40558997F}" type="pres">
      <dgm:prSet presAssocID="{DAE4B138-BAE8-4828-9B4A-95CA02341217}" presName="hierChild2" presStyleCnt="0"/>
      <dgm:spPr/>
    </dgm:pt>
    <dgm:pt modelId="{90D1A166-A2E6-444D-ACFA-2B02FCD164CB}" type="pres">
      <dgm:prSet presAssocID="{9134790E-4D18-421D-B21A-3B59B8515B96}" presName="Name10" presStyleLbl="parChTrans1D2" presStyleIdx="0" presStyleCnt="2"/>
      <dgm:spPr/>
      <dgm:t>
        <a:bodyPr/>
        <a:lstStyle/>
        <a:p>
          <a:endParaRPr lang="en-US"/>
        </a:p>
      </dgm:t>
    </dgm:pt>
    <dgm:pt modelId="{C0CD979C-7C51-410E-82FD-18C27414BECC}" type="pres">
      <dgm:prSet presAssocID="{00AFC2BE-B9A0-4B27-A1F4-0370F7F330D0}" presName="hierRoot2" presStyleCnt="0"/>
      <dgm:spPr/>
    </dgm:pt>
    <dgm:pt modelId="{B3949783-5C28-437D-ACB3-9688163F781B}" type="pres">
      <dgm:prSet presAssocID="{00AFC2BE-B9A0-4B27-A1F4-0370F7F330D0}" presName="composite2" presStyleCnt="0"/>
      <dgm:spPr/>
    </dgm:pt>
    <dgm:pt modelId="{F5697B4A-2B4C-47E7-8B99-4FA88E347154}" type="pres">
      <dgm:prSet presAssocID="{00AFC2BE-B9A0-4B27-A1F4-0370F7F330D0}" presName="background2" presStyleLbl="node2" presStyleIdx="0" presStyleCnt="2"/>
      <dgm:spPr/>
    </dgm:pt>
    <dgm:pt modelId="{7EAF975A-7D34-40ED-9209-5E83FA52A867}" type="pres">
      <dgm:prSet presAssocID="{00AFC2BE-B9A0-4B27-A1F4-0370F7F330D0}" presName="text2" presStyleLbl="fgAcc2" presStyleIdx="0" presStyleCnt="2">
        <dgm:presLayoutVars>
          <dgm:chPref val="3"/>
        </dgm:presLayoutVars>
      </dgm:prSet>
      <dgm:spPr/>
      <dgm:t>
        <a:bodyPr/>
        <a:lstStyle/>
        <a:p>
          <a:endParaRPr lang="en-US"/>
        </a:p>
      </dgm:t>
    </dgm:pt>
    <dgm:pt modelId="{C3AA26EF-C9C4-46C2-A07C-0C7B86CC4998}" type="pres">
      <dgm:prSet presAssocID="{00AFC2BE-B9A0-4B27-A1F4-0370F7F330D0}" presName="hierChild3" presStyleCnt="0"/>
      <dgm:spPr/>
    </dgm:pt>
    <dgm:pt modelId="{E5197025-E16A-4A13-AC9A-8E6642A4C6A8}" type="pres">
      <dgm:prSet presAssocID="{EA18CAE1-7081-4024-9C2D-79D4AD42082E}" presName="Name10" presStyleLbl="parChTrans1D2" presStyleIdx="1" presStyleCnt="2"/>
      <dgm:spPr/>
      <dgm:t>
        <a:bodyPr/>
        <a:lstStyle/>
        <a:p>
          <a:endParaRPr lang="en-US"/>
        </a:p>
      </dgm:t>
    </dgm:pt>
    <dgm:pt modelId="{0EBB00B7-69F8-4AD7-AD9F-26A2405EC8CE}" type="pres">
      <dgm:prSet presAssocID="{0F9414D8-10CC-4B57-B43A-F0044E8B6B1A}" presName="hierRoot2" presStyleCnt="0"/>
      <dgm:spPr/>
    </dgm:pt>
    <dgm:pt modelId="{4704180F-CCDD-44C2-88CB-FC25B0810D4F}" type="pres">
      <dgm:prSet presAssocID="{0F9414D8-10CC-4B57-B43A-F0044E8B6B1A}" presName="composite2" presStyleCnt="0"/>
      <dgm:spPr/>
    </dgm:pt>
    <dgm:pt modelId="{DC41368D-73C2-40C8-B95B-897DB85E5EF7}" type="pres">
      <dgm:prSet presAssocID="{0F9414D8-10CC-4B57-B43A-F0044E8B6B1A}" presName="background2" presStyleLbl="node2" presStyleIdx="1" presStyleCnt="2"/>
      <dgm:spPr/>
    </dgm:pt>
    <dgm:pt modelId="{BAA13F84-2F01-40F9-B90C-C386E6448FBF}" type="pres">
      <dgm:prSet presAssocID="{0F9414D8-10CC-4B57-B43A-F0044E8B6B1A}" presName="text2" presStyleLbl="fgAcc2" presStyleIdx="1" presStyleCnt="2">
        <dgm:presLayoutVars>
          <dgm:chPref val="3"/>
        </dgm:presLayoutVars>
      </dgm:prSet>
      <dgm:spPr/>
      <dgm:t>
        <a:bodyPr/>
        <a:lstStyle/>
        <a:p>
          <a:endParaRPr lang="en-US"/>
        </a:p>
      </dgm:t>
    </dgm:pt>
    <dgm:pt modelId="{103A2CEE-FF56-4B49-866D-0246B1E0453A}" type="pres">
      <dgm:prSet presAssocID="{0F9414D8-10CC-4B57-B43A-F0044E8B6B1A}" presName="hierChild3" presStyleCnt="0"/>
      <dgm:spPr/>
    </dgm:pt>
    <dgm:pt modelId="{00AAC391-A9A4-4944-AE6A-4832745E5E91}" type="pres">
      <dgm:prSet presAssocID="{998A65D5-F6C9-4843-9390-BF833007C60D}" presName="Name17" presStyleLbl="parChTrans1D3" presStyleIdx="0" presStyleCnt="2"/>
      <dgm:spPr/>
      <dgm:t>
        <a:bodyPr/>
        <a:lstStyle/>
        <a:p>
          <a:endParaRPr lang="en-US"/>
        </a:p>
      </dgm:t>
    </dgm:pt>
    <dgm:pt modelId="{8995A8BA-5797-48B1-B69D-8E0E1407AA79}" type="pres">
      <dgm:prSet presAssocID="{853AA6FF-D422-47A4-9C2D-168A382A2A8E}" presName="hierRoot3" presStyleCnt="0"/>
      <dgm:spPr/>
    </dgm:pt>
    <dgm:pt modelId="{3C6DDFB3-24F6-49B4-974A-EAFE58ED7CEB}" type="pres">
      <dgm:prSet presAssocID="{853AA6FF-D422-47A4-9C2D-168A382A2A8E}" presName="composite3" presStyleCnt="0"/>
      <dgm:spPr/>
    </dgm:pt>
    <dgm:pt modelId="{DBA9E7AC-68D5-4A9C-95CA-D9A6DD625CC5}" type="pres">
      <dgm:prSet presAssocID="{853AA6FF-D422-47A4-9C2D-168A382A2A8E}" presName="background3" presStyleLbl="node3" presStyleIdx="0" presStyleCnt="2"/>
      <dgm:spPr/>
    </dgm:pt>
    <dgm:pt modelId="{5783B1A9-6E90-419E-B55A-386CDB3A403C}" type="pres">
      <dgm:prSet presAssocID="{853AA6FF-D422-47A4-9C2D-168A382A2A8E}" presName="text3" presStyleLbl="fgAcc3" presStyleIdx="0" presStyleCnt="2">
        <dgm:presLayoutVars>
          <dgm:chPref val="3"/>
        </dgm:presLayoutVars>
      </dgm:prSet>
      <dgm:spPr/>
      <dgm:t>
        <a:bodyPr/>
        <a:lstStyle/>
        <a:p>
          <a:endParaRPr lang="en-US"/>
        </a:p>
      </dgm:t>
    </dgm:pt>
    <dgm:pt modelId="{FF9B0A44-E685-419C-A945-4C2F95215E8C}" type="pres">
      <dgm:prSet presAssocID="{853AA6FF-D422-47A4-9C2D-168A382A2A8E}" presName="hierChild4" presStyleCnt="0"/>
      <dgm:spPr/>
    </dgm:pt>
    <dgm:pt modelId="{0842130C-5F60-4CE2-ABD7-52C6483F3F4A}" type="pres">
      <dgm:prSet presAssocID="{31D745B7-609B-4B8F-8F50-081E13E26BAD}" presName="Name17" presStyleLbl="parChTrans1D3" presStyleIdx="1" presStyleCnt="2"/>
      <dgm:spPr/>
      <dgm:t>
        <a:bodyPr/>
        <a:lstStyle/>
        <a:p>
          <a:endParaRPr lang="en-US"/>
        </a:p>
      </dgm:t>
    </dgm:pt>
    <dgm:pt modelId="{106A6766-FEBA-46AF-A320-95A7A2087C20}" type="pres">
      <dgm:prSet presAssocID="{6E19AD3B-2407-4F63-A7A5-A98AB62C594E}" presName="hierRoot3" presStyleCnt="0"/>
      <dgm:spPr/>
    </dgm:pt>
    <dgm:pt modelId="{5447C2FF-A120-4AD8-A764-FF1AF3978B9F}" type="pres">
      <dgm:prSet presAssocID="{6E19AD3B-2407-4F63-A7A5-A98AB62C594E}" presName="composite3" presStyleCnt="0"/>
      <dgm:spPr/>
    </dgm:pt>
    <dgm:pt modelId="{7753CDCE-39F4-455B-A4B7-F72956B2EED4}" type="pres">
      <dgm:prSet presAssocID="{6E19AD3B-2407-4F63-A7A5-A98AB62C594E}" presName="background3" presStyleLbl="node3" presStyleIdx="1" presStyleCnt="2"/>
      <dgm:spPr/>
    </dgm:pt>
    <dgm:pt modelId="{EE6A27CE-BDDB-44E9-9D6D-5F4496336B8E}" type="pres">
      <dgm:prSet presAssocID="{6E19AD3B-2407-4F63-A7A5-A98AB62C594E}" presName="text3" presStyleLbl="fgAcc3" presStyleIdx="1" presStyleCnt="2">
        <dgm:presLayoutVars>
          <dgm:chPref val="3"/>
        </dgm:presLayoutVars>
      </dgm:prSet>
      <dgm:spPr/>
      <dgm:t>
        <a:bodyPr/>
        <a:lstStyle/>
        <a:p>
          <a:endParaRPr lang="en-US"/>
        </a:p>
      </dgm:t>
    </dgm:pt>
    <dgm:pt modelId="{38739249-9B8C-41F6-93ED-B70CFCFDD90E}" type="pres">
      <dgm:prSet presAssocID="{6E19AD3B-2407-4F63-A7A5-A98AB62C594E}" presName="hierChild4" presStyleCnt="0"/>
      <dgm:spPr/>
    </dgm:pt>
    <dgm:pt modelId="{052A2AE5-AAA4-4B71-B0E9-03B93B79FCC4}" type="pres">
      <dgm:prSet presAssocID="{2B4E322A-E4AA-447A-9EC8-3A6B13076575}" presName="Name23" presStyleLbl="parChTrans1D4" presStyleIdx="0" presStyleCnt="2"/>
      <dgm:spPr/>
      <dgm:t>
        <a:bodyPr/>
        <a:lstStyle/>
        <a:p>
          <a:endParaRPr lang="en-US"/>
        </a:p>
      </dgm:t>
    </dgm:pt>
    <dgm:pt modelId="{5EC62DA1-351B-4B83-A312-BA9ECB057EBC}" type="pres">
      <dgm:prSet presAssocID="{DE32826B-A093-4FA6-B0C4-5A694AE16376}" presName="hierRoot4" presStyleCnt="0"/>
      <dgm:spPr/>
    </dgm:pt>
    <dgm:pt modelId="{AD21F3B4-DFD4-4AC8-B657-DF3AE5254921}" type="pres">
      <dgm:prSet presAssocID="{DE32826B-A093-4FA6-B0C4-5A694AE16376}" presName="composite4" presStyleCnt="0"/>
      <dgm:spPr/>
    </dgm:pt>
    <dgm:pt modelId="{195D7A49-C926-4DD6-BEAF-36C0615E81AE}" type="pres">
      <dgm:prSet presAssocID="{DE32826B-A093-4FA6-B0C4-5A694AE16376}" presName="background4" presStyleLbl="node4" presStyleIdx="0" presStyleCnt="2"/>
      <dgm:spPr/>
    </dgm:pt>
    <dgm:pt modelId="{4BDAAF2C-5B87-4965-8389-C6FE7E851431}" type="pres">
      <dgm:prSet presAssocID="{DE32826B-A093-4FA6-B0C4-5A694AE16376}" presName="text4" presStyleLbl="fgAcc4" presStyleIdx="0" presStyleCnt="2">
        <dgm:presLayoutVars>
          <dgm:chPref val="3"/>
        </dgm:presLayoutVars>
      </dgm:prSet>
      <dgm:spPr/>
      <dgm:t>
        <a:bodyPr/>
        <a:lstStyle/>
        <a:p>
          <a:endParaRPr lang="en-US"/>
        </a:p>
      </dgm:t>
    </dgm:pt>
    <dgm:pt modelId="{654C9E8E-3645-46A4-B829-275690B28DD5}" type="pres">
      <dgm:prSet presAssocID="{DE32826B-A093-4FA6-B0C4-5A694AE16376}" presName="hierChild5" presStyleCnt="0"/>
      <dgm:spPr/>
    </dgm:pt>
    <dgm:pt modelId="{CC9A8D40-419F-4836-8F8F-687069CB68F9}" type="pres">
      <dgm:prSet presAssocID="{6C96B383-5FB6-4FE8-AD61-96D9D2857639}" presName="Name23" presStyleLbl="parChTrans1D4" presStyleIdx="1" presStyleCnt="2"/>
      <dgm:spPr/>
      <dgm:t>
        <a:bodyPr/>
        <a:lstStyle/>
        <a:p>
          <a:endParaRPr lang="en-US"/>
        </a:p>
      </dgm:t>
    </dgm:pt>
    <dgm:pt modelId="{4BCBA1F2-5C9C-463E-BC71-554D96569906}" type="pres">
      <dgm:prSet presAssocID="{A3EC90F3-2F95-4C3E-9D94-1CBCF14372AE}" presName="hierRoot4" presStyleCnt="0"/>
      <dgm:spPr/>
    </dgm:pt>
    <dgm:pt modelId="{7E74B102-38F9-4754-A024-D2E4B4D232DB}" type="pres">
      <dgm:prSet presAssocID="{A3EC90F3-2F95-4C3E-9D94-1CBCF14372AE}" presName="composite4" presStyleCnt="0"/>
      <dgm:spPr/>
    </dgm:pt>
    <dgm:pt modelId="{9B94E69B-4D76-4B2C-930A-35946777DEB6}" type="pres">
      <dgm:prSet presAssocID="{A3EC90F3-2F95-4C3E-9D94-1CBCF14372AE}" presName="background4" presStyleLbl="node4" presStyleIdx="1" presStyleCnt="2"/>
      <dgm:spPr/>
    </dgm:pt>
    <dgm:pt modelId="{20533543-E8DC-40CA-8022-363342DBF4E0}" type="pres">
      <dgm:prSet presAssocID="{A3EC90F3-2F95-4C3E-9D94-1CBCF14372AE}" presName="text4" presStyleLbl="fgAcc4" presStyleIdx="1" presStyleCnt="2">
        <dgm:presLayoutVars>
          <dgm:chPref val="3"/>
        </dgm:presLayoutVars>
      </dgm:prSet>
      <dgm:spPr/>
      <dgm:t>
        <a:bodyPr/>
        <a:lstStyle/>
        <a:p>
          <a:endParaRPr lang="en-US"/>
        </a:p>
      </dgm:t>
    </dgm:pt>
    <dgm:pt modelId="{326BA1B3-E27C-4A47-9390-24C92D93E550}" type="pres">
      <dgm:prSet presAssocID="{A3EC90F3-2F95-4C3E-9D94-1CBCF14372AE}" presName="hierChild5" presStyleCnt="0"/>
      <dgm:spPr/>
    </dgm:pt>
  </dgm:ptLst>
  <dgm:cxnLst>
    <dgm:cxn modelId="{3A618E89-53BF-4EB0-9C17-AF68759DA426}" srcId="{5729FEE3-AA6E-4A2B-9384-12432787FA6A}" destId="{DAE4B138-BAE8-4828-9B4A-95CA02341217}" srcOrd="0" destOrd="0" parTransId="{C46C5A2A-CF25-41D0-9019-318ACFDE5637}" sibTransId="{DFD1BB40-199D-4D8D-A6DC-B952951DDD95}"/>
    <dgm:cxn modelId="{E6159550-3BE9-478B-B4D3-46C34F2AE864}" type="presOf" srcId="{853AA6FF-D422-47A4-9C2D-168A382A2A8E}" destId="{5783B1A9-6E90-419E-B55A-386CDB3A403C}" srcOrd="0" destOrd="0" presId="urn:microsoft.com/office/officeart/2005/8/layout/hierarchy1"/>
    <dgm:cxn modelId="{AE30EDF4-BACC-4214-9B3D-EACCC9ABAEDC}" type="presOf" srcId="{2B4E322A-E4AA-447A-9EC8-3A6B13076575}" destId="{052A2AE5-AAA4-4B71-B0E9-03B93B79FCC4}" srcOrd="0" destOrd="0" presId="urn:microsoft.com/office/officeart/2005/8/layout/hierarchy1"/>
    <dgm:cxn modelId="{C4BC8786-1ECB-4DE3-A854-2FD23C471270}" type="presOf" srcId="{DE32826B-A093-4FA6-B0C4-5A694AE16376}" destId="{4BDAAF2C-5B87-4965-8389-C6FE7E851431}" srcOrd="0" destOrd="0" presId="urn:microsoft.com/office/officeart/2005/8/layout/hierarchy1"/>
    <dgm:cxn modelId="{074C626B-7421-4926-B49E-E25AA26364DB}" srcId="{6E19AD3B-2407-4F63-A7A5-A98AB62C594E}" destId="{DE32826B-A093-4FA6-B0C4-5A694AE16376}" srcOrd="0" destOrd="0" parTransId="{2B4E322A-E4AA-447A-9EC8-3A6B13076575}" sibTransId="{18BB54C6-0F97-45A8-95BD-7860A55C9240}"/>
    <dgm:cxn modelId="{0869A440-E445-4AA8-B912-8016C3ACA985}" type="presOf" srcId="{00AFC2BE-B9A0-4B27-A1F4-0370F7F330D0}" destId="{7EAF975A-7D34-40ED-9209-5E83FA52A867}" srcOrd="0" destOrd="0" presId="urn:microsoft.com/office/officeart/2005/8/layout/hierarchy1"/>
    <dgm:cxn modelId="{1D3988F6-DD1C-4B86-A030-6CEEF1EC9CD8}" srcId="{DAE4B138-BAE8-4828-9B4A-95CA02341217}" destId="{00AFC2BE-B9A0-4B27-A1F4-0370F7F330D0}" srcOrd="0" destOrd="0" parTransId="{9134790E-4D18-421D-B21A-3B59B8515B96}" sibTransId="{A12F72D9-9DBC-48FB-A37F-9D1D562704CB}"/>
    <dgm:cxn modelId="{53C5B5A7-96A9-4BBE-98A0-6E2A11E8F8E8}" type="presOf" srcId="{6C96B383-5FB6-4FE8-AD61-96D9D2857639}" destId="{CC9A8D40-419F-4836-8F8F-687069CB68F9}" srcOrd="0" destOrd="0" presId="urn:microsoft.com/office/officeart/2005/8/layout/hierarchy1"/>
    <dgm:cxn modelId="{D09E569B-9A63-490B-BA12-77D6884DA9E3}" type="presOf" srcId="{0F9414D8-10CC-4B57-B43A-F0044E8B6B1A}" destId="{BAA13F84-2F01-40F9-B90C-C386E6448FBF}" srcOrd="0" destOrd="0" presId="urn:microsoft.com/office/officeart/2005/8/layout/hierarchy1"/>
    <dgm:cxn modelId="{E5843456-37F1-45BE-93E5-744C53ABFB88}" srcId="{0F9414D8-10CC-4B57-B43A-F0044E8B6B1A}" destId="{6E19AD3B-2407-4F63-A7A5-A98AB62C594E}" srcOrd="1" destOrd="0" parTransId="{31D745B7-609B-4B8F-8F50-081E13E26BAD}" sibTransId="{720382F4-A392-4C2C-BD0D-CD28D8B74391}"/>
    <dgm:cxn modelId="{DCB03627-9C03-4E1B-868D-4B1A42E16A07}" type="presOf" srcId="{998A65D5-F6C9-4843-9390-BF833007C60D}" destId="{00AAC391-A9A4-4944-AE6A-4832745E5E91}" srcOrd="0" destOrd="0" presId="urn:microsoft.com/office/officeart/2005/8/layout/hierarchy1"/>
    <dgm:cxn modelId="{C2688A75-4853-4EF1-B5E6-013A35F4B236}" type="presOf" srcId="{31D745B7-609B-4B8F-8F50-081E13E26BAD}" destId="{0842130C-5F60-4CE2-ABD7-52C6483F3F4A}" srcOrd="0" destOrd="0" presId="urn:microsoft.com/office/officeart/2005/8/layout/hierarchy1"/>
    <dgm:cxn modelId="{98C0C392-02FF-4943-908D-346D916FC06B}" type="presOf" srcId="{A3EC90F3-2F95-4C3E-9D94-1CBCF14372AE}" destId="{20533543-E8DC-40CA-8022-363342DBF4E0}" srcOrd="0" destOrd="0" presId="urn:microsoft.com/office/officeart/2005/8/layout/hierarchy1"/>
    <dgm:cxn modelId="{0207550F-C5CC-4D0C-B38B-2ADF2CBD05F7}" type="presOf" srcId="{EA18CAE1-7081-4024-9C2D-79D4AD42082E}" destId="{E5197025-E16A-4A13-AC9A-8E6642A4C6A8}" srcOrd="0" destOrd="0" presId="urn:microsoft.com/office/officeart/2005/8/layout/hierarchy1"/>
    <dgm:cxn modelId="{0C2DB421-7E5C-4058-B174-8BCC6EA63302}" srcId="{6E19AD3B-2407-4F63-A7A5-A98AB62C594E}" destId="{A3EC90F3-2F95-4C3E-9D94-1CBCF14372AE}" srcOrd="1" destOrd="0" parTransId="{6C96B383-5FB6-4FE8-AD61-96D9D2857639}" sibTransId="{1E3350DC-D232-481E-A882-FE0C0CE24B62}"/>
    <dgm:cxn modelId="{78CE2A59-FE9D-46AD-8671-EE74CCACEADC}" type="presOf" srcId="{9134790E-4D18-421D-B21A-3B59B8515B96}" destId="{90D1A166-A2E6-444D-ACFA-2B02FCD164CB}" srcOrd="0" destOrd="0" presId="urn:microsoft.com/office/officeart/2005/8/layout/hierarchy1"/>
    <dgm:cxn modelId="{B24C845D-29C9-4063-9E54-25CFABE64759}" type="presOf" srcId="{DAE4B138-BAE8-4828-9B4A-95CA02341217}" destId="{96CFE8BE-86FD-461F-8BE7-E660A9229772}" srcOrd="0" destOrd="0" presId="urn:microsoft.com/office/officeart/2005/8/layout/hierarchy1"/>
    <dgm:cxn modelId="{6E31E8B7-9BCD-4AD6-90F6-62009ADBAC19}" type="presOf" srcId="{5729FEE3-AA6E-4A2B-9384-12432787FA6A}" destId="{6FEE11FC-0E21-42BC-886C-24C32631B2DA}" srcOrd="0" destOrd="0" presId="urn:microsoft.com/office/officeart/2005/8/layout/hierarchy1"/>
    <dgm:cxn modelId="{7AE28B92-047F-4874-B72C-2620C838F824}" srcId="{0F9414D8-10CC-4B57-B43A-F0044E8B6B1A}" destId="{853AA6FF-D422-47A4-9C2D-168A382A2A8E}" srcOrd="0" destOrd="0" parTransId="{998A65D5-F6C9-4843-9390-BF833007C60D}" sibTransId="{42AA34E8-4947-4C3C-A0AF-3395DC7C17B9}"/>
    <dgm:cxn modelId="{A40BADEF-8E8C-483B-8CEF-4026C402875C}" srcId="{DAE4B138-BAE8-4828-9B4A-95CA02341217}" destId="{0F9414D8-10CC-4B57-B43A-F0044E8B6B1A}" srcOrd="1" destOrd="0" parTransId="{EA18CAE1-7081-4024-9C2D-79D4AD42082E}" sibTransId="{F0FE01F2-7613-4250-8E00-7BCB182BCF8B}"/>
    <dgm:cxn modelId="{0A48F90E-14BD-40A1-98A1-3851DAF8AAA3}" type="presOf" srcId="{6E19AD3B-2407-4F63-A7A5-A98AB62C594E}" destId="{EE6A27CE-BDDB-44E9-9D6D-5F4496336B8E}" srcOrd="0" destOrd="0" presId="urn:microsoft.com/office/officeart/2005/8/layout/hierarchy1"/>
    <dgm:cxn modelId="{03F2D5AE-80E6-4AC5-8829-1AEA7D2F530B}" type="presParOf" srcId="{6FEE11FC-0E21-42BC-886C-24C32631B2DA}" destId="{C53CE4B2-AE37-4239-9901-71A46E076445}" srcOrd="0" destOrd="0" presId="urn:microsoft.com/office/officeart/2005/8/layout/hierarchy1"/>
    <dgm:cxn modelId="{7B911357-8F29-426A-BEEA-11FE45CB85E5}" type="presParOf" srcId="{C53CE4B2-AE37-4239-9901-71A46E076445}" destId="{C4828DEC-DE90-41A1-AA11-5DF3AFB7E6F4}" srcOrd="0" destOrd="0" presId="urn:microsoft.com/office/officeart/2005/8/layout/hierarchy1"/>
    <dgm:cxn modelId="{E9C2B164-BE5D-4F35-938F-8D68A92E5CB3}" type="presParOf" srcId="{C4828DEC-DE90-41A1-AA11-5DF3AFB7E6F4}" destId="{15386677-8AC8-44B8-B7D5-82124F893DB2}" srcOrd="0" destOrd="0" presId="urn:microsoft.com/office/officeart/2005/8/layout/hierarchy1"/>
    <dgm:cxn modelId="{7FF0CFCB-303A-4A9F-A42A-8B51583434B9}" type="presParOf" srcId="{C4828DEC-DE90-41A1-AA11-5DF3AFB7E6F4}" destId="{96CFE8BE-86FD-461F-8BE7-E660A9229772}" srcOrd="1" destOrd="0" presId="urn:microsoft.com/office/officeart/2005/8/layout/hierarchy1"/>
    <dgm:cxn modelId="{58C293D5-D9A3-4C1A-ADE6-8227E33634FA}" type="presParOf" srcId="{C53CE4B2-AE37-4239-9901-71A46E076445}" destId="{7C96E83C-49A5-4C3D-981B-CEB40558997F}" srcOrd="1" destOrd="0" presId="urn:microsoft.com/office/officeart/2005/8/layout/hierarchy1"/>
    <dgm:cxn modelId="{49CB9A74-F89C-4B83-8E67-E9421DFD987A}" type="presParOf" srcId="{7C96E83C-49A5-4C3D-981B-CEB40558997F}" destId="{90D1A166-A2E6-444D-ACFA-2B02FCD164CB}" srcOrd="0" destOrd="0" presId="urn:microsoft.com/office/officeart/2005/8/layout/hierarchy1"/>
    <dgm:cxn modelId="{84B2F41D-A5B2-4BD1-B6FC-B88481C83451}" type="presParOf" srcId="{7C96E83C-49A5-4C3D-981B-CEB40558997F}" destId="{C0CD979C-7C51-410E-82FD-18C27414BECC}" srcOrd="1" destOrd="0" presId="urn:microsoft.com/office/officeart/2005/8/layout/hierarchy1"/>
    <dgm:cxn modelId="{D30C40A6-747E-41C2-97E4-54DC3A5426B9}" type="presParOf" srcId="{C0CD979C-7C51-410E-82FD-18C27414BECC}" destId="{B3949783-5C28-437D-ACB3-9688163F781B}" srcOrd="0" destOrd="0" presId="urn:microsoft.com/office/officeart/2005/8/layout/hierarchy1"/>
    <dgm:cxn modelId="{5973DDB4-4248-41DF-855E-54516758E559}" type="presParOf" srcId="{B3949783-5C28-437D-ACB3-9688163F781B}" destId="{F5697B4A-2B4C-47E7-8B99-4FA88E347154}" srcOrd="0" destOrd="0" presId="urn:microsoft.com/office/officeart/2005/8/layout/hierarchy1"/>
    <dgm:cxn modelId="{93FC85A3-83F0-48C5-9848-5ED5D6DF0160}" type="presParOf" srcId="{B3949783-5C28-437D-ACB3-9688163F781B}" destId="{7EAF975A-7D34-40ED-9209-5E83FA52A867}" srcOrd="1" destOrd="0" presId="urn:microsoft.com/office/officeart/2005/8/layout/hierarchy1"/>
    <dgm:cxn modelId="{28F37475-70BA-4D2B-9EC1-E1024324E47B}" type="presParOf" srcId="{C0CD979C-7C51-410E-82FD-18C27414BECC}" destId="{C3AA26EF-C9C4-46C2-A07C-0C7B86CC4998}" srcOrd="1" destOrd="0" presId="urn:microsoft.com/office/officeart/2005/8/layout/hierarchy1"/>
    <dgm:cxn modelId="{E5C6C734-DA2D-4E0B-9077-5807BFDA377F}" type="presParOf" srcId="{7C96E83C-49A5-4C3D-981B-CEB40558997F}" destId="{E5197025-E16A-4A13-AC9A-8E6642A4C6A8}" srcOrd="2" destOrd="0" presId="urn:microsoft.com/office/officeart/2005/8/layout/hierarchy1"/>
    <dgm:cxn modelId="{66056C25-E944-4FDF-9F2C-A705FC4B4FEC}" type="presParOf" srcId="{7C96E83C-49A5-4C3D-981B-CEB40558997F}" destId="{0EBB00B7-69F8-4AD7-AD9F-26A2405EC8CE}" srcOrd="3" destOrd="0" presId="urn:microsoft.com/office/officeart/2005/8/layout/hierarchy1"/>
    <dgm:cxn modelId="{2D2751FD-2B8A-444C-91C7-969F49EDA485}" type="presParOf" srcId="{0EBB00B7-69F8-4AD7-AD9F-26A2405EC8CE}" destId="{4704180F-CCDD-44C2-88CB-FC25B0810D4F}" srcOrd="0" destOrd="0" presId="urn:microsoft.com/office/officeart/2005/8/layout/hierarchy1"/>
    <dgm:cxn modelId="{E2CA6402-DBC3-4C7B-88B9-10159C1B97DB}" type="presParOf" srcId="{4704180F-CCDD-44C2-88CB-FC25B0810D4F}" destId="{DC41368D-73C2-40C8-B95B-897DB85E5EF7}" srcOrd="0" destOrd="0" presId="urn:microsoft.com/office/officeart/2005/8/layout/hierarchy1"/>
    <dgm:cxn modelId="{3BE5DC00-44CC-4615-9B38-1830E8AA72FA}" type="presParOf" srcId="{4704180F-CCDD-44C2-88CB-FC25B0810D4F}" destId="{BAA13F84-2F01-40F9-B90C-C386E6448FBF}" srcOrd="1" destOrd="0" presId="urn:microsoft.com/office/officeart/2005/8/layout/hierarchy1"/>
    <dgm:cxn modelId="{273B3D14-7A6C-4E8F-A77A-4E4881A0204D}" type="presParOf" srcId="{0EBB00B7-69F8-4AD7-AD9F-26A2405EC8CE}" destId="{103A2CEE-FF56-4B49-866D-0246B1E0453A}" srcOrd="1" destOrd="0" presId="urn:microsoft.com/office/officeart/2005/8/layout/hierarchy1"/>
    <dgm:cxn modelId="{4327A65D-B6B9-4B41-8ECC-B0906B3F4CA0}" type="presParOf" srcId="{103A2CEE-FF56-4B49-866D-0246B1E0453A}" destId="{00AAC391-A9A4-4944-AE6A-4832745E5E91}" srcOrd="0" destOrd="0" presId="urn:microsoft.com/office/officeart/2005/8/layout/hierarchy1"/>
    <dgm:cxn modelId="{021BE9BE-A785-4735-8D7D-7CDF20B0879C}" type="presParOf" srcId="{103A2CEE-FF56-4B49-866D-0246B1E0453A}" destId="{8995A8BA-5797-48B1-B69D-8E0E1407AA79}" srcOrd="1" destOrd="0" presId="urn:microsoft.com/office/officeart/2005/8/layout/hierarchy1"/>
    <dgm:cxn modelId="{4A8AF383-5FC2-488B-AD86-D1D82893D1E7}" type="presParOf" srcId="{8995A8BA-5797-48B1-B69D-8E0E1407AA79}" destId="{3C6DDFB3-24F6-49B4-974A-EAFE58ED7CEB}" srcOrd="0" destOrd="0" presId="urn:microsoft.com/office/officeart/2005/8/layout/hierarchy1"/>
    <dgm:cxn modelId="{A582C294-0F54-4CA8-9442-0CBAA2E0F472}" type="presParOf" srcId="{3C6DDFB3-24F6-49B4-974A-EAFE58ED7CEB}" destId="{DBA9E7AC-68D5-4A9C-95CA-D9A6DD625CC5}" srcOrd="0" destOrd="0" presId="urn:microsoft.com/office/officeart/2005/8/layout/hierarchy1"/>
    <dgm:cxn modelId="{75181CBE-4332-4306-BFC2-E4E88DED913A}" type="presParOf" srcId="{3C6DDFB3-24F6-49B4-974A-EAFE58ED7CEB}" destId="{5783B1A9-6E90-419E-B55A-386CDB3A403C}" srcOrd="1" destOrd="0" presId="urn:microsoft.com/office/officeart/2005/8/layout/hierarchy1"/>
    <dgm:cxn modelId="{7F2F170E-98BE-4141-92CE-7373B2EA881C}" type="presParOf" srcId="{8995A8BA-5797-48B1-B69D-8E0E1407AA79}" destId="{FF9B0A44-E685-419C-A945-4C2F95215E8C}" srcOrd="1" destOrd="0" presId="urn:microsoft.com/office/officeart/2005/8/layout/hierarchy1"/>
    <dgm:cxn modelId="{A744DED7-5568-41EF-B080-9D6CCA9AC8CA}" type="presParOf" srcId="{103A2CEE-FF56-4B49-866D-0246B1E0453A}" destId="{0842130C-5F60-4CE2-ABD7-52C6483F3F4A}" srcOrd="2" destOrd="0" presId="urn:microsoft.com/office/officeart/2005/8/layout/hierarchy1"/>
    <dgm:cxn modelId="{AA5BD68C-935B-41F7-B4D0-4CC1D74E50ED}" type="presParOf" srcId="{103A2CEE-FF56-4B49-866D-0246B1E0453A}" destId="{106A6766-FEBA-46AF-A320-95A7A2087C20}" srcOrd="3" destOrd="0" presId="urn:microsoft.com/office/officeart/2005/8/layout/hierarchy1"/>
    <dgm:cxn modelId="{6757C040-FBEE-409F-8526-E30EFB09D47A}" type="presParOf" srcId="{106A6766-FEBA-46AF-A320-95A7A2087C20}" destId="{5447C2FF-A120-4AD8-A764-FF1AF3978B9F}" srcOrd="0" destOrd="0" presId="urn:microsoft.com/office/officeart/2005/8/layout/hierarchy1"/>
    <dgm:cxn modelId="{3F1B5896-4687-4A25-BF39-2B4C64F5CE27}" type="presParOf" srcId="{5447C2FF-A120-4AD8-A764-FF1AF3978B9F}" destId="{7753CDCE-39F4-455B-A4B7-F72956B2EED4}" srcOrd="0" destOrd="0" presId="urn:microsoft.com/office/officeart/2005/8/layout/hierarchy1"/>
    <dgm:cxn modelId="{0EAC4B63-FBF2-455E-B404-E06C6A811C94}" type="presParOf" srcId="{5447C2FF-A120-4AD8-A764-FF1AF3978B9F}" destId="{EE6A27CE-BDDB-44E9-9D6D-5F4496336B8E}" srcOrd="1" destOrd="0" presId="urn:microsoft.com/office/officeart/2005/8/layout/hierarchy1"/>
    <dgm:cxn modelId="{7E579350-0888-4C70-91C2-4A4840CE2A58}" type="presParOf" srcId="{106A6766-FEBA-46AF-A320-95A7A2087C20}" destId="{38739249-9B8C-41F6-93ED-B70CFCFDD90E}" srcOrd="1" destOrd="0" presId="urn:microsoft.com/office/officeart/2005/8/layout/hierarchy1"/>
    <dgm:cxn modelId="{5C982317-8615-4470-8567-BD24161B04D4}" type="presParOf" srcId="{38739249-9B8C-41F6-93ED-B70CFCFDD90E}" destId="{052A2AE5-AAA4-4B71-B0E9-03B93B79FCC4}" srcOrd="0" destOrd="0" presId="urn:microsoft.com/office/officeart/2005/8/layout/hierarchy1"/>
    <dgm:cxn modelId="{045A3230-5E4F-493B-BB3A-A1019EB29421}" type="presParOf" srcId="{38739249-9B8C-41F6-93ED-B70CFCFDD90E}" destId="{5EC62DA1-351B-4B83-A312-BA9ECB057EBC}" srcOrd="1" destOrd="0" presId="urn:microsoft.com/office/officeart/2005/8/layout/hierarchy1"/>
    <dgm:cxn modelId="{86F755D0-3368-4EB4-B553-F9D4EBBDC91C}" type="presParOf" srcId="{5EC62DA1-351B-4B83-A312-BA9ECB057EBC}" destId="{AD21F3B4-DFD4-4AC8-B657-DF3AE5254921}" srcOrd="0" destOrd="0" presId="urn:microsoft.com/office/officeart/2005/8/layout/hierarchy1"/>
    <dgm:cxn modelId="{F96117A3-B448-4062-8CB6-5450DA3E558E}" type="presParOf" srcId="{AD21F3B4-DFD4-4AC8-B657-DF3AE5254921}" destId="{195D7A49-C926-4DD6-BEAF-36C0615E81AE}" srcOrd="0" destOrd="0" presId="urn:microsoft.com/office/officeart/2005/8/layout/hierarchy1"/>
    <dgm:cxn modelId="{4B622A89-956C-4451-A916-EC783F37EFA3}" type="presParOf" srcId="{AD21F3B4-DFD4-4AC8-B657-DF3AE5254921}" destId="{4BDAAF2C-5B87-4965-8389-C6FE7E851431}" srcOrd="1" destOrd="0" presId="urn:microsoft.com/office/officeart/2005/8/layout/hierarchy1"/>
    <dgm:cxn modelId="{97262C5A-A970-4EF6-BA31-6CDB6C010DB1}" type="presParOf" srcId="{5EC62DA1-351B-4B83-A312-BA9ECB057EBC}" destId="{654C9E8E-3645-46A4-B829-275690B28DD5}" srcOrd="1" destOrd="0" presId="urn:microsoft.com/office/officeart/2005/8/layout/hierarchy1"/>
    <dgm:cxn modelId="{F29E0ED9-A0F6-403E-99AC-B4039F0BE769}" type="presParOf" srcId="{38739249-9B8C-41F6-93ED-B70CFCFDD90E}" destId="{CC9A8D40-419F-4836-8F8F-687069CB68F9}" srcOrd="2" destOrd="0" presId="urn:microsoft.com/office/officeart/2005/8/layout/hierarchy1"/>
    <dgm:cxn modelId="{5DBEB0EE-181F-49C0-B1BB-B664692415ED}" type="presParOf" srcId="{38739249-9B8C-41F6-93ED-B70CFCFDD90E}" destId="{4BCBA1F2-5C9C-463E-BC71-554D96569906}" srcOrd="3" destOrd="0" presId="urn:microsoft.com/office/officeart/2005/8/layout/hierarchy1"/>
    <dgm:cxn modelId="{C341C4A9-D3DB-4118-A4A1-E09DF17CF912}" type="presParOf" srcId="{4BCBA1F2-5C9C-463E-BC71-554D96569906}" destId="{7E74B102-38F9-4754-A024-D2E4B4D232DB}" srcOrd="0" destOrd="0" presId="urn:microsoft.com/office/officeart/2005/8/layout/hierarchy1"/>
    <dgm:cxn modelId="{1AE5D39E-1B72-4EF5-86ED-816A28DB92D3}" type="presParOf" srcId="{7E74B102-38F9-4754-A024-D2E4B4D232DB}" destId="{9B94E69B-4D76-4B2C-930A-35946777DEB6}" srcOrd="0" destOrd="0" presId="urn:microsoft.com/office/officeart/2005/8/layout/hierarchy1"/>
    <dgm:cxn modelId="{98A839DD-F8FB-4E29-8494-D2D708325F57}" type="presParOf" srcId="{7E74B102-38F9-4754-A024-D2E4B4D232DB}" destId="{20533543-E8DC-40CA-8022-363342DBF4E0}" srcOrd="1" destOrd="0" presId="urn:microsoft.com/office/officeart/2005/8/layout/hierarchy1"/>
    <dgm:cxn modelId="{11630CBD-E3A1-48B9-A494-D26E5E099F5C}" type="presParOf" srcId="{4BCBA1F2-5C9C-463E-BC71-554D96569906}" destId="{326BA1B3-E27C-4A47-9390-24C92D93E550}"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B5505E-DDF3-4891-9FE3-5CD18D377E9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11A193D-DA6E-4A7C-93A0-12D7B3016C4E}">
      <dgm:prSet phldrT="[Text]"/>
      <dgm:spPr/>
      <dgm:t>
        <a:bodyPr/>
        <a:lstStyle/>
        <a:p>
          <a:r>
            <a:rPr lang="fa-IR" dirty="0" smtClean="0">
              <a:cs typeface="B Nazanin" pitchFamily="2" charset="-78"/>
            </a:rPr>
            <a:t>مرمت</a:t>
          </a:r>
          <a:endParaRPr lang="en-US" dirty="0">
            <a:cs typeface="B Nazanin" pitchFamily="2" charset="-78"/>
          </a:endParaRPr>
        </a:p>
      </dgm:t>
    </dgm:pt>
    <dgm:pt modelId="{5A813D66-4661-4550-9654-E12E7F667438}" type="parTrans" cxnId="{A38F8C91-51C8-4478-A759-AB59049905A4}">
      <dgm:prSet/>
      <dgm:spPr/>
      <dgm:t>
        <a:bodyPr/>
        <a:lstStyle/>
        <a:p>
          <a:endParaRPr lang="en-US"/>
        </a:p>
      </dgm:t>
    </dgm:pt>
    <dgm:pt modelId="{579DA269-B7E5-4B63-8E98-16DFD842F9C4}" type="sibTrans" cxnId="{A38F8C91-51C8-4478-A759-AB59049905A4}">
      <dgm:prSet/>
      <dgm:spPr/>
      <dgm:t>
        <a:bodyPr/>
        <a:lstStyle/>
        <a:p>
          <a:endParaRPr lang="en-US"/>
        </a:p>
      </dgm:t>
    </dgm:pt>
    <dgm:pt modelId="{67D9F682-10A9-4625-95A1-291D3C7E5803}">
      <dgm:prSet phldrT="[Text]"/>
      <dgm:spPr/>
      <dgm:t>
        <a:bodyPr/>
        <a:lstStyle/>
        <a:p>
          <a:r>
            <a:rPr lang="fa-IR" dirty="0" smtClean="0">
              <a:cs typeface="B Nazanin" pitchFamily="2" charset="-78"/>
            </a:rPr>
            <a:t>تقویت,بهسازی,تعویض</a:t>
          </a:r>
          <a:endParaRPr lang="en-US" dirty="0">
            <a:cs typeface="B Nazanin" pitchFamily="2" charset="-78"/>
          </a:endParaRPr>
        </a:p>
      </dgm:t>
    </dgm:pt>
    <dgm:pt modelId="{E35AB3D2-6ACD-4F1D-8557-3DD34BFFB4F8}" type="parTrans" cxnId="{DF7AD916-4FEF-4B6B-8152-0FF812D4455B}">
      <dgm:prSet/>
      <dgm:spPr/>
      <dgm:t>
        <a:bodyPr/>
        <a:lstStyle/>
        <a:p>
          <a:endParaRPr lang="en-US"/>
        </a:p>
      </dgm:t>
    </dgm:pt>
    <dgm:pt modelId="{6356CA8B-5883-41CD-9A8F-54DFE6724347}" type="sibTrans" cxnId="{DF7AD916-4FEF-4B6B-8152-0FF812D4455B}">
      <dgm:prSet/>
      <dgm:spPr/>
      <dgm:t>
        <a:bodyPr/>
        <a:lstStyle/>
        <a:p>
          <a:endParaRPr lang="en-US"/>
        </a:p>
      </dgm:t>
    </dgm:pt>
    <dgm:pt modelId="{551BCFD2-C96F-43FD-8AAB-F3481CF6258E}">
      <dgm:prSet phldrT="[Text]"/>
      <dgm:spPr/>
      <dgm:t>
        <a:bodyPr/>
        <a:lstStyle/>
        <a:p>
          <a:r>
            <a:rPr lang="fa-IR" dirty="0" smtClean="0">
              <a:cs typeface="B Nazanin" pitchFamily="2" charset="-78"/>
            </a:rPr>
            <a:t>از بین بردن عوامل مخل</a:t>
          </a:r>
          <a:endParaRPr lang="en-US" dirty="0">
            <a:cs typeface="B Nazanin" pitchFamily="2" charset="-78"/>
          </a:endParaRPr>
        </a:p>
      </dgm:t>
    </dgm:pt>
    <dgm:pt modelId="{847F99F2-C593-43C0-8814-E9CC21F137A7}" type="parTrans" cxnId="{270299DA-6EA1-426D-BF52-C14CEFC42484}">
      <dgm:prSet/>
      <dgm:spPr/>
      <dgm:t>
        <a:bodyPr/>
        <a:lstStyle/>
        <a:p>
          <a:endParaRPr lang="en-US"/>
        </a:p>
      </dgm:t>
    </dgm:pt>
    <dgm:pt modelId="{3065662B-5301-4628-84B7-51433945B6C8}" type="sibTrans" cxnId="{270299DA-6EA1-426D-BF52-C14CEFC42484}">
      <dgm:prSet/>
      <dgm:spPr/>
      <dgm:t>
        <a:bodyPr/>
        <a:lstStyle/>
        <a:p>
          <a:endParaRPr lang="en-US"/>
        </a:p>
      </dgm:t>
    </dgm:pt>
    <dgm:pt modelId="{264FFB38-BE90-4DA2-965A-1CBD3F84FDDB}">
      <dgm:prSet/>
      <dgm:spPr/>
      <dgm:t>
        <a:bodyPr/>
        <a:lstStyle/>
        <a:p>
          <a:r>
            <a:rPr lang="fa-IR" dirty="0" smtClean="0">
              <a:cs typeface="B Nazanin" pitchFamily="2" charset="-78"/>
            </a:rPr>
            <a:t>مرمت تزئینات</a:t>
          </a:r>
          <a:endParaRPr lang="en-US" dirty="0">
            <a:cs typeface="B Nazanin" pitchFamily="2" charset="-78"/>
          </a:endParaRPr>
        </a:p>
      </dgm:t>
    </dgm:pt>
    <dgm:pt modelId="{57E1FB06-10B8-45C5-B3D6-F7FF51BE15BE}" type="parTrans" cxnId="{F4A58385-B955-4713-914E-6905C50EFCFA}">
      <dgm:prSet/>
      <dgm:spPr/>
      <dgm:t>
        <a:bodyPr/>
        <a:lstStyle/>
        <a:p>
          <a:endParaRPr lang="en-US"/>
        </a:p>
      </dgm:t>
    </dgm:pt>
    <dgm:pt modelId="{4E52E0B4-5D04-4659-9F1A-5D90D3FA1B05}" type="sibTrans" cxnId="{F4A58385-B955-4713-914E-6905C50EFCFA}">
      <dgm:prSet/>
      <dgm:spPr/>
      <dgm:t>
        <a:bodyPr/>
        <a:lstStyle/>
        <a:p>
          <a:endParaRPr lang="en-US"/>
        </a:p>
      </dgm:t>
    </dgm:pt>
    <dgm:pt modelId="{9D121B2D-8CD9-447F-91DE-D476FC0B28BF}">
      <dgm:prSet/>
      <dgm:spPr/>
      <dgm:t>
        <a:bodyPr/>
        <a:lstStyle/>
        <a:p>
          <a:r>
            <a:rPr lang="fa-IR" dirty="0" smtClean="0"/>
            <a:t>نقد مزمت</a:t>
          </a:r>
          <a:endParaRPr lang="en-US" dirty="0"/>
        </a:p>
      </dgm:t>
    </dgm:pt>
    <dgm:pt modelId="{13839844-FF84-4B5A-8CD9-7CB5842E8B63}" type="parTrans" cxnId="{B8950201-0CC6-4B7C-824B-14EA07B36F62}">
      <dgm:prSet/>
      <dgm:spPr/>
      <dgm:t>
        <a:bodyPr/>
        <a:lstStyle/>
        <a:p>
          <a:endParaRPr lang="en-US"/>
        </a:p>
      </dgm:t>
    </dgm:pt>
    <dgm:pt modelId="{3BD70E8D-014F-4109-B771-517443BF40F3}" type="sibTrans" cxnId="{B8950201-0CC6-4B7C-824B-14EA07B36F62}">
      <dgm:prSet/>
      <dgm:spPr/>
      <dgm:t>
        <a:bodyPr/>
        <a:lstStyle/>
        <a:p>
          <a:endParaRPr lang="en-US"/>
        </a:p>
      </dgm:t>
    </dgm:pt>
    <dgm:pt modelId="{CB022F16-D437-40C4-A02B-2A63926AC4C0}" type="pres">
      <dgm:prSet presAssocID="{0CB5505E-DDF3-4891-9FE3-5CD18D377E9E}" presName="hierChild1" presStyleCnt="0">
        <dgm:presLayoutVars>
          <dgm:chPref val="1"/>
          <dgm:dir/>
          <dgm:animOne val="branch"/>
          <dgm:animLvl val="lvl"/>
          <dgm:resizeHandles/>
        </dgm:presLayoutVars>
      </dgm:prSet>
      <dgm:spPr/>
      <dgm:t>
        <a:bodyPr/>
        <a:lstStyle/>
        <a:p>
          <a:endParaRPr lang="en-US"/>
        </a:p>
      </dgm:t>
    </dgm:pt>
    <dgm:pt modelId="{32D3828A-6A65-43B2-9DD9-C59EDEFE97CD}" type="pres">
      <dgm:prSet presAssocID="{111A193D-DA6E-4A7C-93A0-12D7B3016C4E}" presName="hierRoot1" presStyleCnt="0"/>
      <dgm:spPr/>
    </dgm:pt>
    <dgm:pt modelId="{7C02608D-EDB6-415D-8615-3D1204E09563}" type="pres">
      <dgm:prSet presAssocID="{111A193D-DA6E-4A7C-93A0-12D7B3016C4E}" presName="composite" presStyleCnt="0"/>
      <dgm:spPr/>
    </dgm:pt>
    <dgm:pt modelId="{A0AAC071-6C4F-4406-91BA-519744596D41}" type="pres">
      <dgm:prSet presAssocID="{111A193D-DA6E-4A7C-93A0-12D7B3016C4E}" presName="background" presStyleLbl="node0" presStyleIdx="0" presStyleCnt="1"/>
      <dgm:spPr/>
    </dgm:pt>
    <dgm:pt modelId="{EE153DDD-88D3-4DF1-96BC-5675C6496D64}" type="pres">
      <dgm:prSet presAssocID="{111A193D-DA6E-4A7C-93A0-12D7B3016C4E}" presName="text" presStyleLbl="fgAcc0" presStyleIdx="0" presStyleCnt="1">
        <dgm:presLayoutVars>
          <dgm:chPref val="3"/>
        </dgm:presLayoutVars>
      </dgm:prSet>
      <dgm:spPr/>
      <dgm:t>
        <a:bodyPr/>
        <a:lstStyle/>
        <a:p>
          <a:endParaRPr lang="en-US"/>
        </a:p>
      </dgm:t>
    </dgm:pt>
    <dgm:pt modelId="{5858C7A1-5673-4894-BAD1-41C131DFBAF2}" type="pres">
      <dgm:prSet presAssocID="{111A193D-DA6E-4A7C-93A0-12D7B3016C4E}" presName="hierChild2" presStyleCnt="0"/>
      <dgm:spPr/>
    </dgm:pt>
    <dgm:pt modelId="{4A5D5863-4E75-4C53-BBEA-D6C512F903FA}" type="pres">
      <dgm:prSet presAssocID="{57E1FB06-10B8-45C5-B3D6-F7FF51BE15BE}" presName="Name10" presStyleLbl="parChTrans1D2" presStyleIdx="0" presStyleCnt="4"/>
      <dgm:spPr/>
      <dgm:t>
        <a:bodyPr/>
        <a:lstStyle/>
        <a:p>
          <a:endParaRPr lang="en-US"/>
        </a:p>
      </dgm:t>
    </dgm:pt>
    <dgm:pt modelId="{A614B34C-2B54-44FC-A363-8E299240C995}" type="pres">
      <dgm:prSet presAssocID="{264FFB38-BE90-4DA2-965A-1CBD3F84FDDB}" presName="hierRoot2" presStyleCnt="0"/>
      <dgm:spPr/>
    </dgm:pt>
    <dgm:pt modelId="{93D3E52A-B1FD-49D8-8F30-F420B95B8798}" type="pres">
      <dgm:prSet presAssocID="{264FFB38-BE90-4DA2-965A-1CBD3F84FDDB}" presName="composite2" presStyleCnt="0"/>
      <dgm:spPr/>
    </dgm:pt>
    <dgm:pt modelId="{6CA06176-9601-4CDC-A5C4-16C658077885}" type="pres">
      <dgm:prSet presAssocID="{264FFB38-BE90-4DA2-965A-1CBD3F84FDDB}" presName="background2" presStyleLbl="node2" presStyleIdx="0" presStyleCnt="4"/>
      <dgm:spPr/>
    </dgm:pt>
    <dgm:pt modelId="{BF0B71BD-E82D-41B1-96B3-7151C786098F}" type="pres">
      <dgm:prSet presAssocID="{264FFB38-BE90-4DA2-965A-1CBD3F84FDDB}" presName="text2" presStyleLbl="fgAcc2" presStyleIdx="0" presStyleCnt="4">
        <dgm:presLayoutVars>
          <dgm:chPref val="3"/>
        </dgm:presLayoutVars>
      </dgm:prSet>
      <dgm:spPr/>
      <dgm:t>
        <a:bodyPr/>
        <a:lstStyle/>
        <a:p>
          <a:endParaRPr lang="en-US"/>
        </a:p>
      </dgm:t>
    </dgm:pt>
    <dgm:pt modelId="{E74055D1-CD69-448D-AF1F-FDDFE71B9912}" type="pres">
      <dgm:prSet presAssocID="{264FFB38-BE90-4DA2-965A-1CBD3F84FDDB}" presName="hierChild3" presStyleCnt="0"/>
      <dgm:spPr/>
    </dgm:pt>
    <dgm:pt modelId="{D9CA6EAC-7CD8-46DE-BDB6-10FFCD6F13AC}" type="pres">
      <dgm:prSet presAssocID="{E35AB3D2-6ACD-4F1D-8557-3DD34BFFB4F8}" presName="Name10" presStyleLbl="parChTrans1D2" presStyleIdx="1" presStyleCnt="4"/>
      <dgm:spPr/>
      <dgm:t>
        <a:bodyPr/>
        <a:lstStyle/>
        <a:p>
          <a:endParaRPr lang="en-US"/>
        </a:p>
      </dgm:t>
    </dgm:pt>
    <dgm:pt modelId="{5D6775BA-37B2-47C9-9CD1-805A977F0891}" type="pres">
      <dgm:prSet presAssocID="{67D9F682-10A9-4625-95A1-291D3C7E5803}" presName="hierRoot2" presStyleCnt="0"/>
      <dgm:spPr/>
    </dgm:pt>
    <dgm:pt modelId="{29B3AAAE-0A8E-414F-B291-DE2F87BAC2BE}" type="pres">
      <dgm:prSet presAssocID="{67D9F682-10A9-4625-95A1-291D3C7E5803}" presName="composite2" presStyleCnt="0"/>
      <dgm:spPr/>
    </dgm:pt>
    <dgm:pt modelId="{876064C9-EEC5-470C-B3FA-6207DE764A18}" type="pres">
      <dgm:prSet presAssocID="{67D9F682-10A9-4625-95A1-291D3C7E5803}" presName="background2" presStyleLbl="node2" presStyleIdx="1" presStyleCnt="4"/>
      <dgm:spPr/>
    </dgm:pt>
    <dgm:pt modelId="{D95F521A-5E22-4820-9799-24697FCFAEE4}" type="pres">
      <dgm:prSet presAssocID="{67D9F682-10A9-4625-95A1-291D3C7E5803}" presName="text2" presStyleLbl="fgAcc2" presStyleIdx="1" presStyleCnt="4">
        <dgm:presLayoutVars>
          <dgm:chPref val="3"/>
        </dgm:presLayoutVars>
      </dgm:prSet>
      <dgm:spPr/>
      <dgm:t>
        <a:bodyPr/>
        <a:lstStyle/>
        <a:p>
          <a:endParaRPr lang="en-US"/>
        </a:p>
      </dgm:t>
    </dgm:pt>
    <dgm:pt modelId="{DD294D8D-500F-4832-9824-759495C59638}" type="pres">
      <dgm:prSet presAssocID="{67D9F682-10A9-4625-95A1-291D3C7E5803}" presName="hierChild3" presStyleCnt="0"/>
      <dgm:spPr/>
    </dgm:pt>
    <dgm:pt modelId="{C740DC8F-5F0F-4BEB-B7AC-148F48CA3209}" type="pres">
      <dgm:prSet presAssocID="{847F99F2-C593-43C0-8814-E9CC21F137A7}" presName="Name10" presStyleLbl="parChTrans1D2" presStyleIdx="2" presStyleCnt="4"/>
      <dgm:spPr/>
      <dgm:t>
        <a:bodyPr/>
        <a:lstStyle/>
        <a:p>
          <a:endParaRPr lang="en-US"/>
        </a:p>
      </dgm:t>
    </dgm:pt>
    <dgm:pt modelId="{E1685DC3-D6AD-40D8-9401-6C64C4E23630}" type="pres">
      <dgm:prSet presAssocID="{551BCFD2-C96F-43FD-8AAB-F3481CF6258E}" presName="hierRoot2" presStyleCnt="0"/>
      <dgm:spPr/>
    </dgm:pt>
    <dgm:pt modelId="{F6EC44A8-DDDA-40E0-8D40-46A8EBEBA2DA}" type="pres">
      <dgm:prSet presAssocID="{551BCFD2-C96F-43FD-8AAB-F3481CF6258E}" presName="composite2" presStyleCnt="0"/>
      <dgm:spPr/>
    </dgm:pt>
    <dgm:pt modelId="{1917DD06-09E8-49F2-8D8F-0E5ED8AE67D1}" type="pres">
      <dgm:prSet presAssocID="{551BCFD2-C96F-43FD-8AAB-F3481CF6258E}" presName="background2" presStyleLbl="node2" presStyleIdx="2" presStyleCnt="4"/>
      <dgm:spPr/>
    </dgm:pt>
    <dgm:pt modelId="{DB02C93B-363F-4BC6-86C4-E0315D77A2DF}" type="pres">
      <dgm:prSet presAssocID="{551BCFD2-C96F-43FD-8AAB-F3481CF6258E}" presName="text2" presStyleLbl="fgAcc2" presStyleIdx="2" presStyleCnt="4">
        <dgm:presLayoutVars>
          <dgm:chPref val="3"/>
        </dgm:presLayoutVars>
      </dgm:prSet>
      <dgm:spPr/>
      <dgm:t>
        <a:bodyPr/>
        <a:lstStyle/>
        <a:p>
          <a:endParaRPr lang="en-US"/>
        </a:p>
      </dgm:t>
    </dgm:pt>
    <dgm:pt modelId="{38FA2B6E-8625-448C-A49E-AFEDF259E2FB}" type="pres">
      <dgm:prSet presAssocID="{551BCFD2-C96F-43FD-8AAB-F3481CF6258E}" presName="hierChild3" presStyleCnt="0"/>
      <dgm:spPr/>
    </dgm:pt>
    <dgm:pt modelId="{41DDE4CC-0406-4B5F-9AAE-92BF4ACF7252}" type="pres">
      <dgm:prSet presAssocID="{13839844-FF84-4B5A-8CD9-7CB5842E8B63}" presName="Name10" presStyleLbl="parChTrans1D2" presStyleIdx="3" presStyleCnt="4"/>
      <dgm:spPr/>
      <dgm:t>
        <a:bodyPr/>
        <a:lstStyle/>
        <a:p>
          <a:endParaRPr lang="en-US"/>
        </a:p>
      </dgm:t>
    </dgm:pt>
    <dgm:pt modelId="{836908FC-BE9F-4FDE-B93A-0FC738867F38}" type="pres">
      <dgm:prSet presAssocID="{9D121B2D-8CD9-447F-91DE-D476FC0B28BF}" presName="hierRoot2" presStyleCnt="0"/>
      <dgm:spPr/>
    </dgm:pt>
    <dgm:pt modelId="{8CA328E4-2668-441F-8426-706EE4585EDC}" type="pres">
      <dgm:prSet presAssocID="{9D121B2D-8CD9-447F-91DE-D476FC0B28BF}" presName="composite2" presStyleCnt="0"/>
      <dgm:spPr/>
    </dgm:pt>
    <dgm:pt modelId="{C6296619-4AF8-4BFB-965E-5B04E8B84386}" type="pres">
      <dgm:prSet presAssocID="{9D121B2D-8CD9-447F-91DE-D476FC0B28BF}" presName="background2" presStyleLbl="node2" presStyleIdx="3" presStyleCnt="4"/>
      <dgm:spPr/>
    </dgm:pt>
    <dgm:pt modelId="{93ABA30C-7AF0-4909-855C-9859C650A102}" type="pres">
      <dgm:prSet presAssocID="{9D121B2D-8CD9-447F-91DE-D476FC0B28BF}" presName="text2" presStyleLbl="fgAcc2" presStyleIdx="3" presStyleCnt="4">
        <dgm:presLayoutVars>
          <dgm:chPref val="3"/>
        </dgm:presLayoutVars>
      </dgm:prSet>
      <dgm:spPr/>
      <dgm:t>
        <a:bodyPr/>
        <a:lstStyle/>
        <a:p>
          <a:endParaRPr lang="en-US"/>
        </a:p>
      </dgm:t>
    </dgm:pt>
    <dgm:pt modelId="{00594C9A-BB29-4063-934A-38593EF31C66}" type="pres">
      <dgm:prSet presAssocID="{9D121B2D-8CD9-447F-91DE-D476FC0B28BF}" presName="hierChild3" presStyleCnt="0"/>
      <dgm:spPr/>
    </dgm:pt>
  </dgm:ptLst>
  <dgm:cxnLst>
    <dgm:cxn modelId="{A6B7916C-5010-40FB-8CE2-FDB622AD7A78}" type="presOf" srcId="{111A193D-DA6E-4A7C-93A0-12D7B3016C4E}" destId="{EE153DDD-88D3-4DF1-96BC-5675C6496D64}" srcOrd="0" destOrd="0" presId="urn:microsoft.com/office/officeart/2005/8/layout/hierarchy1"/>
    <dgm:cxn modelId="{A38F8C91-51C8-4478-A759-AB59049905A4}" srcId="{0CB5505E-DDF3-4891-9FE3-5CD18D377E9E}" destId="{111A193D-DA6E-4A7C-93A0-12D7B3016C4E}" srcOrd="0" destOrd="0" parTransId="{5A813D66-4661-4550-9654-E12E7F667438}" sibTransId="{579DA269-B7E5-4B63-8E98-16DFD842F9C4}"/>
    <dgm:cxn modelId="{81645095-6BE2-4F3F-8DAE-6CE4C211EFE9}" type="presOf" srcId="{E35AB3D2-6ACD-4F1D-8557-3DD34BFFB4F8}" destId="{D9CA6EAC-7CD8-46DE-BDB6-10FFCD6F13AC}" srcOrd="0" destOrd="0" presId="urn:microsoft.com/office/officeart/2005/8/layout/hierarchy1"/>
    <dgm:cxn modelId="{84F767FB-A98C-4E25-A91D-B616F038A0C8}" type="presOf" srcId="{9D121B2D-8CD9-447F-91DE-D476FC0B28BF}" destId="{93ABA30C-7AF0-4909-855C-9859C650A102}" srcOrd="0" destOrd="0" presId="urn:microsoft.com/office/officeart/2005/8/layout/hierarchy1"/>
    <dgm:cxn modelId="{B473428D-981E-410E-9861-84DF41D83F74}" type="presOf" srcId="{551BCFD2-C96F-43FD-8AAB-F3481CF6258E}" destId="{DB02C93B-363F-4BC6-86C4-E0315D77A2DF}" srcOrd="0" destOrd="0" presId="urn:microsoft.com/office/officeart/2005/8/layout/hierarchy1"/>
    <dgm:cxn modelId="{DF7AD916-4FEF-4B6B-8152-0FF812D4455B}" srcId="{111A193D-DA6E-4A7C-93A0-12D7B3016C4E}" destId="{67D9F682-10A9-4625-95A1-291D3C7E5803}" srcOrd="1" destOrd="0" parTransId="{E35AB3D2-6ACD-4F1D-8557-3DD34BFFB4F8}" sibTransId="{6356CA8B-5883-41CD-9A8F-54DFE6724347}"/>
    <dgm:cxn modelId="{4D7F770D-AE76-40AB-B557-64C099FB04FB}" type="presOf" srcId="{13839844-FF84-4B5A-8CD9-7CB5842E8B63}" destId="{41DDE4CC-0406-4B5F-9AAE-92BF4ACF7252}" srcOrd="0" destOrd="0" presId="urn:microsoft.com/office/officeart/2005/8/layout/hierarchy1"/>
    <dgm:cxn modelId="{57F4DFB4-675A-486D-8665-CAB2709A3252}" type="presOf" srcId="{57E1FB06-10B8-45C5-B3D6-F7FF51BE15BE}" destId="{4A5D5863-4E75-4C53-BBEA-D6C512F903FA}" srcOrd="0" destOrd="0" presId="urn:microsoft.com/office/officeart/2005/8/layout/hierarchy1"/>
    <dgm:cxn modelId="{F0EBB49D-0995-4EF8-882A-D8C5A7C7E939}" type="presOf" srcId="{67D9F682-10A9-4625-95A1-291D3C7E5803}" destId="{D95F521A-5E22-4820-9799-24697FCFAEE4}" srcOrd="0" destOrd="0" presId="urn:microsoft.com/office/officeart/2005/8/layout/hierarchy1"/>
    <dgm:cxn modelId="{B8950201-0CC6-4B7C-824B-14EA07B36F62}" srcId="{111A193D-DA6E-4A7C-93A0-12D7B3016C4E}" destId="{9D121B2D-8CD9-447F-91DE-D476FC0B28BF}" srcOrd="3" destOrd="0" parTransId="{13839844-FF84-4B5A-8CD9-7CB5842E8B63}" sibTransId="{3BD70E8D-014F-4109-B771-517443BF40F3}"/>
    <dgm:cxn modelId="{9BEC0268-61AB-4D92-BFEA-E83D17F4C982}" type="presOf" srcId="{847F99F2-C593-43C0-8814-E9CC21F137A7}" destId="{C740DC8F-5F0F-4BEB-B7AC-148F48CA3209}" srcOrd="0" destOrd="0" presId="urn:microsoft.com/office/officeart/2005/8/layout/hierarchy1"/>
    <dgm:cxn modelId="{270299DA-6EA1-426D-BF52-C14CEFC42484}" srcId="{111A193D-DA6E-4A7C-93A0-12D7B3016C4E}" destId="{551BCFD2-C96F-43FD-8AAB-F3481CF6258E}" srcOrd="2" destOrd="0" parTransId="{847F99F2-C593-43C0-8814-E9CC21F137A7}" sibTransId="{3065662B-5301-4628-84B7-51433945B6C8}"/>
    <dgm:cxn modelId="{986D77F0-3854-42D1-8DF7-73E5A56A9BE3}" type="presOf" srcId="{264FFB38-BE90-4DA2-965A-1CBD3F84FDDB}" destId="{BF0B71BD-E82D-41B1-96B3-7151C786098F}" srcOrd="0" destOrd="0" presId="urn:microsoft.com/office/officeart/2005/8/layout/hierarchy1"/>
    <dgm:cxn modelId="{BBC018DF-B343-462C-8F8E-40EA0370A1D2}" type="presOf" srcId="{0CB5505E-DDF3-4891-9FE3-5CD18D377E9E}" destId="{CB022F16-D437-40C4-A02B-2A63926AC4C0}" srcOrd="0" destOrd="0" presId="urn:microsoft.com/office/officeart/2005/8/layout/hierarchy1"/>
    <dgm:cxn modelId="{F4A58385-B955-4713-914E-6905C50EFCFA}" srcId="{111A193D-DA6E-4A7C-93A0-12D7B3016C4E}" destId="{264FFB38-BE90-4DA2-965A-1CBD3F84FDDB}" srcOrd="0" destOrd="0" parTransId="{57E1FB06-10B8-45C5-B3D6-F7FF51BE15BE}" sibTransId="{4E52E0B4-5D04-4659-9F1A-5D90D3FA1B05}"/>
    <dgm:cxn modelId="{821B086A-0B24-43DA-9343-8C68F8686670}" type="presParOf" srcId="{CB022F16-D437-40C4-A02B-2A63926AC4C0}" destId="{32D3828A-6A65-43B2-9DD9-C59EDEFE97CD}" srcOrd="0" destOrd="0" presId="urn:microsoft.com/office/officeart/2005/8/layout/hierarchy1"/>
    <dgm:cxn modelId="{4F146E6E-0B75-4CE7-80B9-4B8B53068D27}" type="presParOf" srcId="{32D3828A-6A65-43B2-9DD9-C59EDEFE97CD}" destId="{7C02608D-EDB6-415D-8615-3D1204E09563}" srcOrd="0" destOrd="0" presId="urn:microsoft.com/office/officeart/2005/8/layout/hierarchy1"/>
    <dgm:cxn modelId="{7D4DEDEA-5789-4B9E-8B1F-2E7CB4ADDB1A}" type="presParOf" srcId="{7C02608D-EDB6-415D-8615-3D1204E09563}" destId="{A0AAC071-6C4F-4406-91BA-519744596D41}" srcOrd="0" destOrd="0" presId="urn:microsoft.com/office/officeart/2005/8/layout/hierarchy1"/>
    <dgm:cxn modelId="{C352070B-1194-43E9-A9A2-6A9CAE5653D6}" type="presParOf" srcId="{7C02608D-EDB6-415D-8615-3D1204E09563}" destId="{EE153DDD-88D3-4DF1-96BC-5675C6496D64}" srcOrd="1" destOrd="0" presId="urn:microsoft.com/office/officeart/2005/8/layout/hierarchy1"/>
    <dgm:cxn modelId="{66E5C68C-2551-425E-AD5B-77FA1F128A2A}" type="presParOf" srcId="{32D3828A-6A65-43B2-9DD9-C59EDEFE97CD}" destId="{5858C7A1-5673-4894-BAD1-41C131DFBAF2}" srcOrd="1" destOrd="0" presId="urn:microsoft.com/office/officeart/2005/8/layout/hierarchy1"/>
    <dgm:cxn modelId="{D060A79C-C734-4753-8E26-5844366F21A2}" type="presParOf" srcId="{5858C7A1-5673-4894-BAD1-41C131DFBAF2}" destId="{4A5D5863-4E75-4C53-BBEA-D6C512F903FA}" srcOrd="0" destOrd="0" presId="urn:microsoft.com/office/officeart/2005/8/layout/hierarchy1"/>
    <dgm:cxn modelId="{79CC9757-FE8E-4220-8F0F-70FFBB85D460}" type="presParOf" srcId="{5858C7A1-5673-4894-BAD1-41C131DFBAF2}" destId="{A614B34C-2B54-44FC-A363-8E299240C995}" srcOrd="1" destOrd="0" presId="urn:microsoft.com/office/officeart/2005/8/layout/hierarchy1"/>
    <dgm:cxn modelId="{34744671-649B-4F5E-ABAD-5F30400EB4D2}" type="presParOf" srcId="{A614B34C-2B54-44FC-A363-8E299240C995}" destId="{93D3E52A-B1FD-49D8-8F30-F420B95B8798}" srcOrd="0" destOrd="0" presId="urn:microsoft.com/office/officeart/2005/8/layout/hierarchy1"/>
    <dgm:cxn modelId="{5D0A01E2-F7D2-4644-8389-5FF6AF8815C3}" type="presParOf" srcId="{93D3E52A-B1FD-49D8-8F30-F420B95B8798}" destId="{6CA06176-9601-4CDC-A5C4-16C658077885}" srcOrd="0" destOrd="0" presId="urn:microsoft.com/office/officeart/2005/8/layout/hierarchy1"/>
    <dgm:cxn modelId="{989F0051-E887-4C49-9871-BB9C390BF5B7}" type="presParOf" srcId="{93D3E52A-B1FD-49D8-8F30-F420B95B8798}" destId="{BF0B71BD-E82D-41B1-96B3-7151C786098F}" srcOrd="1" destOrd="0" presId="urn:microsoft.com/office/officeart/2005/8/layout/hierarchy1"/>
    <dgm:cxn modelId="{2C4AD120-4FFB-42C0-BCA5-2E79D89EE919}" type="presParOf" srcId="{A614B34C-2B54-44FC-A363-8E299240C995}" destId="{E74055D1-CD69-448D-AF1F-FDDFE71B9912}" srcOrd="1" destOrd="0" presId="urn:microsoft.com/office/officeart/2005/8/layout/hierarchy1"/>
    <dgm:cxn modelId="{07D61C93-3A04-46AF-927C-25F4D49E515B}" type="presParOf" srcId="{5858C7A1-5673-4894-BAD1-41C131DFBAF2}" destId="{D9CA6EAC-7CD8-46DE-BDB6-10FFCD6F13AC}" srcOrd="2" destOrd="0" presId="urn:microsoft.com/office/officeart/2005/8/layout/hierarchy1"/>
    <dgm:cxn modelId="{85587BAF-B640-419C-995A-7B3F60380E26}" type="presParOf" srcId="{5858C7A1-5673-4894-BAD1-41C131DFBAF2}" destId="{5D6775BA-37B2-47C9-9CD1-805A977F0891}" srcOrd="3" destOrd="0" presId="urn:microsoft.com/office/officeart/2005/8/layout/hierarchy1"/>
    <dgm:cxn modelId="{FF6C4545-9773-4FCE-B736-43D9327FDB4B}" type="presParOf" srcId="{5D6775BA-37B2-47C9-9CD1-805A977F0891}" destId="{29B3AAAE-0A8E-414F-B291-DE2F87BAC2BE}" srcOrd="0" destOrd="0" presId="urn:microsoft.com/office/officeart/2005/8/layout/hierarchy1"/>
    <dgm:cxn modelId="{3E943A04-9E72-4498-90A5-497A56584F6C}" type="presParOf" srcId="{29B3AAAE-0A8E-414F-B291-DE2F87BAC2BE}" destId="{876064C9-EEC5-470C-B3FA-6207DE764A18}" srcOrd="0" destOrd="0" presId="urn:microsoft.com/office/officeart/2005/8/layout/hierarchy1"/>
    <dgm:cxn modelId="{99BA5DE3-5DEE-4D70-AAC0-5A061CC91F0F}" type="presParOf" srcId="{29B3AAAE-0A8E-414F-B291-DE2F87BAC2BE}" destId="{D95F521A-5E22-4820-9799-24697FCFAEE4}" srcOrd="1" destOrd="0" presId="urn:microsoft.com/office/officeart/2005/8/layout/hierarchy1"/>
    <dgm:cxn modelId="{7CD0ED40-4B36-49AD-8622-D7EE6FD26067}" type="presParOf" srcId="{5D6775BA-37B2-47C9-9CD1-805A977F0891}" destId="{DD294D8D-500F-4832-9824-759495C59638}" srcOrd="1" destOrd="0" presId="urn:microsoft.com/office/officeart/2005/8/layout/hierarchy1"/>
    <dgm:cxn modelId="{44E1B598-CD0C-49A6-A424-B9355461338D}" type="presParOf" srcId="{5858C7A1-5673-4894-BAD1-41C131DFBAF2}" destId="{C740DC8F-5F0F-4BEB-B7AC-148F48CA3209}" srcOrd="4" destOrd="0" presId="urn:microsoft.com/office/officeart/2005/8/layout/hierarchy1"/>
    <dgm:cxn modelId="{4C9AB0FA-950D-40E5-BCB4-DD7EFDA36F7E}" type="presParOf" srcId="{5858C7A1-5673-4894-BAD1-41C131DFBAF2}" destId="{E1685DC3-D6AD-40D8-9401-6C64C4E23630}" srcOrd="5" destOrd="0" presId="urn:microsoft.com/office/officeart/2005/8/layout/hierarchy1"/>
    <dgm:cxn modelId="{33DB5D1C-2323-4A9D-9286-15BEA45EC7B9}" type="presParOf" srcId="{E1685DC3-D6AD-40D8-9401-6C64C4E23630}" destId="{F6EC44A8-DDDA-40E0-8D40-46A8EBEBA2DA}" srcOrd="0" destOrd="0" presId="urn:microsoft.com/office/officeart/2005/8/layout/hierarchy1"/>
    <dgm:cxn modelId="{FB4EF7A9-0ACB-46AE-AC75-ECA62495C520}" type="presParOf" srcId="{F6EC44A8-DDDA-40E0-8D40-46A8EBEBA2DA}" destId="{1917DD06-09E8-49F2-8D8F-0E5ED8AE67D1}" srcOrd="0" destOrd="0" presId="urn:microsoft.com/office/officeart/2005/8/layout/hierarchy1"/>
    <dgm:cxn modelId="{D2A1B46E-5EAA-4BB5-B7C2-C2971F0FCA6A}" type="presParOf" srcId="{F6EC44A8-DDDA-40E0-8D40-46A8EBEBA2DA}" destId="{DB02C93B-363F-4BC6-86C4-E0315D77A2DF}" srcOrd="1" destOrd="0" presId="urn:microsoft.com/office/officeart/2005/8/layout/hierarchy1"/>
    <dgm:cxn modelId="{5B89F5EF-1DA6-48EF-8C94-1A49EAF69C64}" type="presParOf" srcId="{E1685DC3-D6AD-40D8-9401-6C64C4E23630}" destId="{38FA2B6E-8625-448C-A49E-AFEDF259E2FB}" srcOrd="1" destOrd="0" presId="urn:microsoft.com/office/officeart/2005/8/layout/hierarchy1"/>
    <dgm:cxn modelId="{00438C17-F314-4B9F-AD49-9147DFECB3B9}" type="presParOf" srcId="{5858C7A1-5673-4894-BAD1-41C131DFBAF2}" destId="{41DDE4CC-0406-4B5F-9AAE-92BF4ACF7252}" srcOrd="6" destOrd="0" presId="urn:microsoft.com/office/officeart/2005/8/layout/hierarchy1"/>
    <dgm:cxn modelId="{B658C6D0-AC41-40CB-88D2-380E85787880}" type="presParOf" srcId="{5858C7A1-5673-4894-BAD1-41C131DFBAF2}" destId="{836908FC-BE9F-4FDE-B93A-0FC738867F38}" srcOrd="7" destOrd="0" presId="urn:microsoft.com/office/officeart/2005/8/layout/hierarchy1"/>
    <dgm:cxn modelId="{4BCD1159-77AE-40FF-ABF0-33AC413AA060}" type="presParOf" srcId="{836908FC-BE9F-4FDE-B93A-0FC738867F38}" destId="{8CA328E4-2668-441F-8426-706EE4585EDC}" srcOrd="0" destOrd="0" presId="urn:microsoft.com/office/officeart/2005/8/layout/hierarchy1"/>
    <dgm:cxn modelId="{B5183713-0A64-4BC3-84B6-EC62F84F8C1D}" type="presParOf" srcId="{8CA328E4-2668-441F-8426-706EE4585EDC}" destId="{C6296619-4AF8-4BFB-965E-5B04E8B84386}" srcOrd="0" destOrd="0" presId="urn:microsoft.com/office/officeart/2005/8/layout/hierarchy1"/>
    <dgm:cxn modelId="{1A169FF0-7E13-46AC-AA2A-1C9DD0F0506A}" type="presParOf" srcId="{8CA328E4-2668-441F-8426-706EE4585EDC}" destId="{93ABA30C-7AF0-4909-855C-9859C650A102}" srcOrd="1" destOrd="0" presId="urn:microsoft.com/office/officeart/2005/8/layout/hierarchy1"/>
    <dgm:cxn modelId="{6BEEB964-4E17-40E0-9E10-FEB6B3F38487}" type="presParOf" srcId="{836908FC-BE9F-4FDE-B93A-0FC738867F38}" destId="{00594C9A-BB29-4063-934A-38593EF31C66}" srcOrd="1" destOrd="0" presId="urn:microsoft.com/office/officeart/2005/8/layout/hierarchy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D0D34F-8CE7-4A82-B6B7-09A44BB7403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A5933BDA-85E6-4DC5-9C64-63B4D5ADD66A}">
      <dgm:prSet phldrT="[Text]"/>
      <dgm:spPr/>
      <dgm:t>
        <a:bodyPr/>
        <a:lstStyle/>
        <a:p>
          <a:r>
            <a:rPr lang="fa-IR" dirty="0" smtClean="0">
              <a:cs typeface="B Nazanin" pitchFamily="2" charset="-78"/>
            </a:rPr>
            <a:t>شناخت</a:t>
          </a:r>
          <a:endParaRPr lang="en-US" dirty="0">
            <a:cs typeface="B Nazanin" pitchFamily="2" charset="-78"/>
          </a:endParaRPr>
        </a:p>
      </dgm:t>
    </dgm:pt>
    <dgm:pt modelId="{A716EAE7-A4DE-469B-AB7C-2FEFB3E7157A}" type="parTrans" cxnId="{E0954DE7-D777-499C-86A1-9F7A5443511F}">
      <dgm:prSet/>
      <dgm:spPr/>
      <dgm:t>
        <a:bodyPr/>
        <a:lstStyle/>
        <a:p>
          <a:endParaRPr lang="en-US"/>
        </a:p>
      </dgm:t>
    </dgm:pt>
    <dgm:pt modelId="{D971952D-47A8-4223-9D4A-B399FB67FC5A}" type="sibTrans" cxnId="{E0954DE7-D777-499C-86A1-9F7A5443511F}">
      <dgm:prSet/>
      <dgm:spPr/>
      <dgm:t>
        <a:bodyPr/>
        <a:lstStyle/>
        <a:p>
          <a:endParaRPr lang="en-US"/>
        </a:p>
      </dgm:t>
    </dgm:pt>
    <dgm:pt modelId="{6EA8D47F-ECE3-4A48-850A-537AAC1DBCFC}">
      <dgm:prSet phldrT="[Text]"/>
      <dgm:spPr/>
      <dgm:t>
        <a:bodyPr/>
        <a:lstStyle/>
        <a:p>
          <a:r>
            <a:rPr lang="fa-IR" dirty="0" smtClean="0">
              <a:cs typeface="B Nazanin" pitchFamily="2" charset="-78"/>
            </a:rPr>
            <a:t>موقعیت</a:t>
          </a:r>
          <a:endParaRPr lang="en-US" dirty="0">
            <a:cs typeface="B Nazanin" pitchFamily="2" charset="-78"/>
          </a:endParaRPr>
        </a:p>
      </dgm:t>
    </dgm:pt>
    <dgm:pt modelId="{98A1F9D2-2A82-4339-B407-0ABAA2553B30}" type="parTrans" cxnId="{2996ECB8-EDD2-45F3-8F8F-A6D86B99FC4D}">
      <dgm:prSet/>
      <dgm:spPr/>
      <dgm:t>
        <a:bodyPr/>
        <a:lstStyle/>
        <a:p>
          <a:endParaRPr lang="en-US"/>
        </a:p>
      </dgm:t>
    </dgm:pt>
    <dgm:pt modelId="{C02C9752-108B-4DD6-8582-8C135F160480}" type="sibTrans" cxnId="{2996ECB8-EDD2-45F3-8F8F-A6D86B99FC4D}">
      <dgm:prSet/>
      <dgm:spPr/>
      <dgm:t>
        <a:bodyPr/>
        <a:lstStyle/>
        <a:p>
          <a:endParaRPr lang="en-US"/>
        </a:p>
      </dgm:t>
    </dgm:pt>
    <dgm:pt modelId="{B1C4FCB9-CE46-4DCD-845F-87883C7975A8}">
      <dgm:prSet phldrT="[Text]"/>
      <dgm:spPr/>
      <dgm:t>
        <a:bodyPr/>
        <a:lstStyle/>
        <a:p>
          <a:r>
            <a:rPr lang="fa-IR" dirty="0" smtClean="0">
              <a:cs typeface="B Nazanin" pitchFamily="2" charset="-78"/>
            </a:rPr>
            <a:t>تاریخچه</a:t>
          </a:r>
          <a:endParaRPr lang="en-US" dirty="0">
            <a:cs typeface="B Nazanin" pitchFamily="2" charset="-78"/>
          </a:endParaRPr>
        </a:p>
      </dgm:t>
    </dgm:pt>
    <dgm:pt modelId="{5639E9C7-A7CD-47E8-AA58-ABAEF683CA0A}" type="parTrans" cxnId="{DC8D85FE-93EE-4365-8713-4F5CA233E17E}">
      <dgm:prSet/>
      <dgm:spPr/>
      <dgm:t>
        <a:bodyPr/>
        <a:lstStyle/>
        <a:p>
          <a:endParaRPr lang="en-US"/>
        </a:p>
      </dgm:t>
    </dgm:pt>
    <dgm:pt modelId="{F4422306-41C4-4295-A8B5-4FA23B3A76B5}" type="sibTrans" cxnId="{DC8D85FE-93EE-4365-8713-4F5CA233E17E}">
      <dgm:prSet/>
      <dgm:spPr/>
      <dgm:t>
        <a:bodyPr/>
        <a:lstStyle/>
        <a:p>
          <a:endParaRPr lang="en-US"/>
        </a:p>
      </dgm:t>
    </dgm:pt>
    <dgm:pt modelId="{95F91C06-6492-40B3-9A99-656F530B7D2C}">
      <dgm:prSet phldrT="[Text]"/>
      <dgm:spPr/>
      <dgm:t>
        <a:bodyPr/>
        <a:lstStyle/>
        <a:p>
          <a:r>
            <a:rPr lang="fa-IR" dirty="0" smtClean="0">
              <a:cs typeface="B Nazanin" pitchFamily="2" charset="-78"/>
            </a:rPr>
            <a:t>تاریخچه بنا</a:t>
          </a:r>
          <a:endParaRPr lang="en-US" dirty="0">
            <a:cs typeface="B Nazanin" pitchFamily="2" charset="-78"/>
          </a:endParaRPr>
        </a:p>
      </dgm:t>
    </dgm:pt>
    <dgm:pt modelId="{5738BDC1-88FF-42A4-BF7A-A4AC0768A7F8}" type="parTrans" cxnId="{BC0A2EDE-1846-4E19-9BFE-204AFCEBC642}">
      <dgm:prSet/>
      <dgm:spPr/>
      <dgm:t>
        <a:bodyPr/>
        <a:lstStyle/>
        <a:p>
          <a:endParaRPr lang="en-US"/>
        </a:p>
      </dgm:t>
    </dgm:pt>
    <dgm:pt modelId="{97F0AD73-644D-4F29-A7E5-4AC125188603}" type="sibTrans" cxnId="{BC0A2EDE-1846-4E19-9BFE-204AFCEBC642}">
      <dgm:prSet/>
      <dgm:spPr/>
      <dgm:t>
        <a:bodyPr/>
        <a:lstStyle/>
        <a:p>
          <a:endParaRPr lang="en-US"/>
        </a:p>
      </dgm:t>
    </dgm:pt>
    <dgm:pt modelId="{65C66020-5CCE-4F79-AD01-17101675D081}">
      <dgm:prSet/>
      <dgm:spPr/>
      <dgm:t>
        <a:bodyPr/>
        <a:lstStyle/>
        <a:p>
          <a:r>
            <a:rPr lang="fa-IR" dirty="0" smtClean="0">
              <a:cs typeface="B Nazanin" pitchFamily="2" charset="-78"/>
            </a:rPr>
            <a:t>شناخت کلی</a:t>
          </a:r>
          <a:endParaRPr lang="en-US" dirty="0">
            <a:cs typeface="B Nazanin" pitchFamily="2" charset="-78"/>
          </a:endParaRPr>
        </a:p>
      </dgm:t>
    </dgm:pt>
    <dgm:pt modelId="{CC359113-51B6-4F4B-8C21-510F6A2FAAE5}" type="parTrans" cxnId="{4D814022-4C74-4847-9D39-5E45B1E220F0}">
      <dgm:prSet/>
      <dgm:spPr/>
      <dgm:t>
        <a:bodyPr/>
        <a:lstStyle/>
        <a:p>
          <a:endParaRPr lang="en-US"/>
        </a:p>
      </dgm:t>
    </dgm:pt>
    <dgm:pt modelId="{5A1C647F-867D-4C8A-80A9-8652F7771C2C}" type="sibTrans" cxnId="{4D814022-4C74-4847-9D39-5E45B1E220F0}">
      <dgm:prSet/>
      <dgm:spPr/>
      <dgm:t>
        <a:bodyPr/>
        <a:lstStyle/>
        <a:p>
          <a:endParaRPr lang="en-US"/>
        </a:p>
      </dgm:t>
    </dgm:pt>
    <dgm:pt modelId="{89400449-11DC-4189-86C2-111408060999}">
      <dgm:prSet>
        <dgm:style>
          <a:lnRef idx="3">
            <a:schemeClr val="lt1"/>
          </a:lnRef>
          <a:fillRef idx="1">
            <a:schemeClr val="accent1"/>
          </a:fillRef>
          <a:effectRef idx="1">
            <a:schemeClr val="accent1"/>
          </a:effectRef>
          <a:fontRef idx="minor">
            <a:schemeClr val="lt1"/>
          </a:fontRef>
        </dgm:style>
      </dgm:prSet>
      <dgm:spPr/>
      <dgm:t>
        <a:bodyPr/>
        <a:lstStyle/>
        <a:p>
          <a:r>
            <a:rPr lang="fa-IR" dirty="0" smtClean="0">
              <a:cs typeface="B Nazanin" pitchFamily="2" charset="-78"/>
            </a:rPr>
            <a:t>تاریخچه شهر</a:t>
          </a:r>
        </a:p>
      </dgm:t>
    </dgm:pt>
    <dgm:pt modelId="{2581ADED-4681-4219-B0E6-DD00F3FC967F}" type="parTrans" cxnId="{6C3EA5E3-0468-462A-BC90-219A3386A899}">
      <dgm:prSet/>
      <dgm:spPr/>
      <dgm:t>
        <a:bodyPr/>
        <a:lstStyle/>
        <a:p>
          <a:endParaRPr lang="en-US"/>
        </a:p>
      </dgm:t>
    </dgm:pt>
    <dgm:pt modelId="{4E53A580-1460-4C22-A0B3-F966AF310E8F}" type="sibTrans" cxnId="{6C3EA5E3-0468-462A-BC90-219A3386A899}">
      <dgm:prSet/>
      <dgm:spPr/>
      <dgm:t>
        <a:bodyPr/>
        <a:lstStyle/>
        <a:p>
          <a:endParaRPr lang="en-US"/>
        </a:p>
      </dgm:t>
    </dgm:pt>
    <dgm:pt modelId="{82473CAB-9C0E-4ADC-BDC8-5ABADA13BF6E}">
      <dgm:prSet/>
      <dgm:spPr/>
      <dgm:t>
        <a:bodyPr/>
        <a:lstStyle/>
        <a:p>
          <a:r>
            <a:rPr lang="fa-IR" dirty="0" smtClean="0">
              <a:cs typeface="B Nazanin" pitchFamily="2" charset="-78"/>
            </a:rPr>
            <a:t>بیان تصویری</a:t>
          </a:r>
          <a:endParaRPr lang="en-US" dirty="0">
            <a:cs typeface="B Nazanin" pitchFamily="2" charset="-78"/>
          </a:endParaRPr>
        </a:p>
      </dgm:t>
    </dgm:pt>
    <dgm:pt modelId="{4A6DAAA5-6304-4F5F-A7DA-E2C167945699}" type="parTrans" cxnId="{5CB1D09F-F9B4-4280-8F23-3F8C0E06466A}">
      <dgm:prSet/>
      <dgm:spPr/>
      <dgm:t>
        <a:bodyPr/>
        <a:lstStyle/>
        <a:p>
          <a:endParaRPr lang="en-US"/>
        </a:p>
      </dgm:t>
    </dgm:pt>
    <dgm:pt modelId="{214829BD-6572-40E8-861A-A2B1616E9033}" type="sibTrans" cxnId="{5CB1D09F-F9B4-4280-8F23-3F8C0E06466A}">
      <dgm:prSet/>
      <dgm:spPr/>
      <dgm:t>
        <a:bodyPr/>
        <a:lstStyle/>
        <a:p>
          <a:endParaRPr lang="en-US"/>
        </a:p>
      </dgm:t>
    </dgm:pt>
    <dgm:pt modelId="{25827F0C-C37C-42B6-B1C2-D00DF4886DD0}">
      <dgm:prSet/>
      <dgm:spPr/>
      <dgm:t>
        <a:bodyPr/>
        <a:lstStyle/>
        <a:p>
          <a:r>
            <a:rPr lang="fa-IR" dirty="0" smtClean="0">
              <a:cs typeface="B Nazanin" pitchFamily="2" charset="-78"/>
            </a:rPr>
            <a:t>ویژگیهای</a:t>
          </a:r>
          <a:r>
            <a:rPr lang="fa-IR" baseline="0" dirty="0" smtClean="0">
              <a:cs typeface="B Nazanin" pitchFamily="2" charset="-78"/>
            </a:rPr>
            <a:t> معماری</a:t>
          </a:r>
          <a:endParaRPr lang="en-US" dirty="0">
            <a:cs typeface="B Nazanin" pitchFamily="2" charset="-78"/>
          </a:endParaRPr>
        </a:p>
      </dgm:t>
    </dgm:pt>
    <dgm:pt modelId="{CA35E363-267A-4FEF-9537-1758662BAACB}" type="parTrans" cxnId="{2B326947-5190-4030-ABA7-2A9EBD2BEAB2}">
      <dgm:prSet/>
      <dgm:spPr/>
      <dgm:t>
        <a:bodyPr/>
        <a:lstStyle/>
        <a:p>
          <a:endParaRPr lang="en-US"/>
        </a:p>
      </dgm:t>
    </dgm:pt>
    <dgm:pt modelId="{ABB9E16E-80E6-4E1F-964E-E361842C0624}" type="sibTrans" cxnId="{2B326947-5190-4030-ABA7-2A9EBD2BEAB2}">
      <dgm:prSet/>
      <dgm:spPr/>
      <dgm:t>
        <a:bodyPr/>
        <a:lstStyle/>
        <a:p>
          <a:endParaRPr lang="en-US"/>
        </a:p>
      </dgm:t>
    </dgm:pt>
    <dgm:pt modelId="{99C90BC8-94A5-46D7-9582-F19D0176F4F7}" type="pres">
      <dgm:prSet presAssocID="{0BD0D34F-8CE7-4A82-B6B7-09A44BB74035}" presName="hierChild1" presStyleCnt="0">
        <dgm:presLayoutVars>
          <dgm:chPref val="1"/>
          <dgm:dir/>
          <dgm:animOne val="branch"/>
          <dgm:animLvl val="lvl"/>
          <dgm:resizeHandles/>
        </dgm:presLayoutVars>
      </dgm:prSet>
      <dgm:spPr/>
      <dgm:t>
        <a:bodyPr/>
        <a:lstStyle/>
        <a:p>
          <a:endParaRPr lang="en-US"/>
        </a:p>
      </dgm:t>
    </dgm:pt>
    <dgm:pt modelId="{2B39C0F6-F920-4EF0-AB3D-B1064C230B45}" type="pres">
      <dgm:prSet presAssocID="{A5933BDA-85E6-4DC5-9C64-63B4D5ADD66A}" presName="hierRoot1" presStyleCnt="0"/>
      <dgm:spPr/>
    </dgm:pt>
    <dgm:pt modelId="{F9C95602-B260-49C7-8706-5B469EC3322D}" type="pres">
      <dgm:prSet presAssocID="{A5933BDA-85E6-4DC5-9C64-63B4D5ADD66A}" presName="composite" presStyleCnt="0"/>
      <dgm:spPr/>
    </dgm:pt>
    <dgm:pt modelId="{FB0DDA02-1247-4158-B3CF-D2D67DF8BB11}" type="pres">
      <dgm:prSet presAssocID="{A5933BDA-85E6-4DC5-9C64-63B4D5ADD66A}" presName="background" presStyleLbl="node0" presStyleIdx="0" presStyleCnt="1"/>
      <dgm:spPr/>
    </dgm:pt>
    <dgm:pt modelId="{09A40A13-3F13-485C-BEB2-D675303BE66F}" type="pres">
      <dgm:prSet presAssocID="{A5933BDA-85E6-4DC5-9C64-63B4D5ADD66A}" presName="text" presStyleLbl="fgAcc0" presStyleIdx="0" presStyleCnt="1">
        <dgm:presLayoutVars>
          <dgm:chPref val="3"/>
        </dgm:presLayoutVars>
      </dgm:prSet>
      <dgm:spPr/>
      <dgm:t>
        <a:bodyPr/>
        <a:lstStyle/>
        <a:p>
          <a:endParaRPr lang="en-US"/>
        </a:p>
      </dgm:t>
    </dgm:pt>
    <dgm:pt modelId="{75B17E9C-6FCD-4AA5-81BE-47A17D3BAF38}" type="pres">
      <dgm:prSet presAssocID="{A5933BDA-85E6-4DC5-9C64-63B4D5ADD66A}" presName="hierChild2" presStyleCnt="0"/>
      <dgm:spPr/>
    </dgm:pt>
    <dgm:pt modelId="{B728FE08-A89B-48A3-81C2-1E4D5C12DC87}" type="pres">
      <dgm:prSet presAssocID="{CC359113-51B6-4F4B-8C21-510F6A2FAAE5}" presName="Name10" presStyleLbl="parChTrans1D2" presStyleIdx="0" presStyleCnt="3"/>
      <dgm:spPr/>
      <dgm:t>
        <a:bodyPr/>
        <a:lstStyle/>
        <a:p>
          <a:endParaRPr lang="en-US"/>
        </a:p>
      </dgm:t>
    </dgm:pt>
    <dgm:pt modelId="{4F09456A-9FF9-4D7A-88D2-5C893B61302F}" type="pres">
      <dgm:prSet presAssocID="{65C66020-5CCE-4F79-AD01-17101675D081}" presName="hierRoot2" presStyleCnt="0"/>
      <dgm:spPr/>
    </dgm:pt>
    <dgm:pt modelId="{F360AFAD-659C-4E65-82BD-214233A9471A}" type="pres">
      <dgm:prSet presAssocID="{65C66020-5CCE-4F79-AD01-17101675D081}" presName="composite2" presStyleCnt="0"/>
      <dgm:spPr/>
    </dgm:pt>
    <dgm:pt modelId="{63938DEE-2FCE-464F-8C34-D30668F75F7C}" type="pres">
      <dgm:prSet presAssocID="{65C66020-5CCE-4F79-AD01-17101675D081}" presName="background2" presStyleLbl="node2" presStyleIdx="0" presStyleCnt="3"/>
      <dgm:spPr/>
    </dgm:pt>
    <dgm:pt modelId="{1AB39F79-DFA0-462F-A5A5-59F894F3CB82}" type="pres">
      <dgm:prSet presAssocID="{65C66020-5CCE-4F79-AD01-17101675D081}" presName="text2" presStyleLbl="fgAcc2" presStyleIdx="0" presStyleCnt="3">
        <dgm:presLayoutVars>
          <dgm:chPref val="3"/>
        </dgm:presLayoutVars>
      </dgm:prSet>
      <dgm:spPr/>
      <dgm:t>
        <a:bodyPr/>
        <a:lstStyle/>
        <a:p>
          <a:endParaRPr lang="en-US"/>
        </a:p>
      </dgm:t>
    </dgm:pt>
    <dgm:pt modelId="{56BEFF50-1101-4CAE-8A49-2ABD7CA8F8AA}" type="pres">
      <dgm:prSet presAssocID="{65C66020-5CCE-4F79-AD01-17101675D081}" presName="hierChild3" presStyleCnt="0"/>
      <dgm:spPr/>
    </dgm:pt>
    <dgm:pt modelId="{6F78620C-F198-4CB0-AE21-4ED51523950A}" type="pres">
      <dgm:prSet presAssocID="{4A6DAAA5-6304-4F5F-A7DA-E2C167945699}" presName="Name17" presStyleLbl="parChTrans1D3" presStyleIdx="0" presStyleCnt="4"/>
      <dgm:spPr/>
      <dgm:t>
        <a:bodyPr/>
        <a:lstStyle/>
        <a:p>
          <a:endParaRPr lang="en-US"/>
        </a:p>
      </dgm:t>
    </dgm:pt>
    <dgm:pt modelId="{8EC7ACC1-5C89-4CF7-A15C-98CB93031C39}" type="pres">
      <dgm:prSet presAssocID="{82473CAB-9C0E-4ADC-BDC8-5ABADA13BF6E}" presName="hierRoot3" presStyleCnt="0"/>
      <dgm:spPr/>
    </dgm:pt>
    <dgm:pt modelId="{1DDAD9F8-C0EB-4B76-9A0D-840EF3B9ABD9}" type="pres">
      <dgm:prSet presAssocID="{82473CAB-9C0E-4ADC-BDC8-5ABADA13BF6E}" presName="composite3" presStyleCnt="0"/>
      <dgm:spPr/>
    </dgm:pt>
    <dgm:pt modelId="{0BD78723-4602-4911-BE86-AE568FF1938A}" type="pres">
      <dgm:prSet presAssocID="{82473CAB-9C0E-4ADC-BDC8-5ABADA13BF6E}" presName="background3" presStyleLbl="node3" presStyleIdx="0" presStyleCnt="4"/>
      <dgm:spPr/>
    </dgm:pt>
    <dgm:pt modelId="{C664C2D4-5720-4B3C-823B-AEE84D864A28}" type="pres">
      <dgm:prSet presAssocID="{82473CAB-9C0E-4ADC-BDC8-5ABADA13BF6E}" presName="text3" presStyleLbl="fgAcc3" presStyleIdx="0" presStyleCnt="4">
        <dgm:presLayoutVars>
          <dgm:chPref val="3"/>
        </dgm:presLayoutVars>
      </dgm:prSet>
      <dgm:spPr/>
      <dgm:t>
        <a:bodyPr/>
        <a:lstStyle/>
        <a:p>
          <a:endParaRPr lang="en-US"/>
        </a:p>
      </dgm:t>
    </dgm:pt>
    <dgm:pt modelId="{9226C918-A097-4B13-B1BC-F949CE82F5D7}" type="pres">
      <dgm:prSet presAssocID="{82473CAB-9C0E-4ADC-BDC8-5ABADA13BF6E}" presName="hierChild4" presStyleCnt="0"/>
      <dgm:spPr/>
    </dgm:pt>
    <dgm:pt modelId="{8470B592-2E84-4A8E-90EE-8B3C1A2D6AE9}" type="pres">
      <dgm:prSet presAssocID="{CA35E363-267A-4FEF-9537-1758662BAACB}" presName="Name17" presStyleLbl="parChTrans1D3" presStyleIdx="1" presStyleCnt="4"/>
      <dgm:spPr/>
      <dgm:t>
        <a:bodyPr/>
        <a:lstStyle/>
        <a:p>
          <a:endParaRPr lang="en-US"/>
        </a:p>
      </dgm:t>
    </dgm:pt>
    <dgm:pt modelId="{D28B9251-087A-457B-9EB1-49EA877CC468}" type="pres">
      <dgm:prSet presAssocID="{25827F0C-C37C-42B6-B1C2-D00DF4886DD0}" presName="hierRoot3" presStyleCnt="0"/>
      <dgm:spPr/>
    </dgm:pt>
    <dgm:pt modelId="{04148B27-48A3-44BC-BE29-CBE9A767647C}" type="pres">
      <dgm:prSet presAssocID="{25827F0C-C37C-42B6-B1C2-D00DF4886DD0}" presName="composite3" presStyleCnt="0"/>
      <dgm:spPr/>
    </dgm:pt>
    <dgm:pt modelId="{80AF51C9-17E9-4789-B877-6EC1B4C9C89F}" type="pres">
      <dgm:prSet presAssocID="{25827F0C-C37C-42B6-B1C2-D00DF4886DD0}" presName="background3" presStyleLbl="node3" presStyleIdx="1" presStyleCnt="4"/>
      <dgm:spPr/>
    </dgm:pt>
    <dgm:pt modelId="{269C7D6A-E534-4ABC-ABD8-61863B7DE456}" type="pres">
      <dgm:prSet presAssocID="{25827F0C-C37C-42B6-B1C2-D00DF4886DD0}" presName="text3" presStyleLbl="fgAcc3" presStyleIdx="1" presStyleCnt="4">
        <dgm:presLayoutVars>
          <dgm:chPref val="3"/>
        </dgm:presLayoutVars>
      </dgm:prSet>
      <dgm:spPr/>
      <dgm:t>
        <a:bodyPr/>
        <a:lstStyle/>
        <a:p>
          <a:endParaRPr lang="en-US"/>
        </a:p>
      </dgm:t>
    </dgm:pt>
    <dgm:pt modelId="{3510480E-A551-484B-9C98-4B7EAD6CC8A6}" type="pres">
      <dgm:prSet presAssocID="{25827F0C-C37C-42B6-B1C2-D00DF4886DD0}" presName="hierChild4" presStyleCnt="0"/>
      <dgm:spPr/>
    </dgm:pt>
    <dgm:pt modelId="{600DBD54-E730-48EE-9DBD-C1C9DC389933}" type="pres">
      <dgm:prSet presAssocID="{98A1F9D2-2A82-4339-B407-0ABAA2553B30}" presName="Name10" presStyleLbl="parChTrans1D2" presStyleIdx="1" presStyleCnt="3"/>
      <dgm:spPr/>
      <dgm:t>
        <a:bodyPr/>
        <a:lstStyle/>
        <a:p>
          <a:endParaRPr lang="en-US"/>
        </a:p>
      </dgm:t>
    </dgm:pt>
    <dgm:pt modelId="{B5D9B9C2-340A-40A8-9BA6-21F0A45466FD}" type="pres">
      <dgm:prSet presAssocID="{6EA8D47F-ECE3-4A48-850A-537AAC1DBCFC}" presName="hierRoot2" presStyleCnt="0"/>
      <dgm:spPr/>
    </dgm:pt>
    <dgm:pt modelId="{6FC20B24-AB85-4414-AE9C-85F5DEC7D5A6}" type="pres">
      <dgm:prSet presAssocID="{6EA8D47F-ECE3-4A48-850A-537AAC1DBCFC}" presName="composite2" presStyleCnt="0"/>
      <dgm:spPr/>
    </dgm:pt>
    <dgm:pt modelId="{9D683A16-CACE-4EF2-ADCD-B237083580F1}" type="pres">
      <dgm:prSet presAssocID="{6EA8D47F-ECE3-4A48-850A-537AAC1DBCFC}" presName="background2" presStyleLbl="node2" presStyleIdx="1" presStyleCnt="3"/>
      <dgm:spPr/>
    </dgm:pt>
    <dgm:pt modelId="{F7A25023-C07E-4758-AE3F-FD6D7DBE0352}" type="pres">
      <dgm:prSet presAssocID="{6EA8D47F-ECE3-4A48-850A-537AAC1DBCFC}" presName="text2" presStyleLbl="fgAcc2" presStyleIdx="1" presStyleCnt="3">
        <dgm:presLayoutVars>
          <dgm:chPref val="3"/>
        </dgm:presLayoutVars>
      </dgm:prSet>
      <dgm:spPr/>
      <dgm:t>
        <a:bodyPr/>
        <a:lstStyle/>
        <a:p>
          <a:endParaRPr lang="en-US"/>
        </a:p>
      </dgm:t>
    </dgm:pt>
    <dgm:pt modelId="{22669798-4256-4FA7-AA9B-232F22DBE451}" type="pres">
      <dgm:prSet presAssocID="{6EA8D47F-ECE3-4A48-850A-537AAC1DBCFC}" presName="hierChild3" presStyleCnt="0"/>
      <dgm:spPr/>
    </dgm:pt>
    <dgm:pt modelId="{011EC55E-0933-48F7-AEA0-064FCA52EF99}" type="pres">
      <dgm:prSet presAssocID="{5639E9C7-A7CD-47E8-AA58-ABAEF683CA0A}" presName="Name10" presStyleLbl="parChTrans1D2" presStyleIdx="2" presStyleCnt="3"/>
      <dgm:spPr/>
      <dgm:t>
        <a:bodyPr/>
        <a:lstStyle/>
        <a:p>
          <a:endParaRPr lang="en-US"/>
        </a:p>
      </dgm:t>
    </dgm:pt>
    <dgm:pt modelId="{CDD10492-E4E2-478E-8298-E7CF0CDB0DBA}" type="pres">
      <dgm:prSet presAssocID="{B1C4FCB9-CE46-4DCD-845F-87883C7975A8}" presName="hierRoot2" presStyleCnt="0"/>
      <dgm:spPr/>
    </dgm:pt>
    <dgm:pt modelId="{49DD05B9-686D-49F6-A648-727B1A0A847B}" type="pres">
      <dgm:prSet presAssocID="{B1C4FCB9-CE46-4DCD-845F-87883C7975A8}" presName="composite2" presStyleCnt="0"/>
      <dgm:spPr/>
    </dgm:pt>
    <dgm:pt modelId="{AAF2878A-FFFD-49D2-98DC-D6AF01CA8657}" type="pres">
      <dgm:prSet presAssocID="{B1C4FCB9-CE46-4DCD-845F-87883C7975A8}" presName="background2" presStyleLbl="node2" presStyleIdx="2" presStyleCnt="3"/>
      <dgm:spPr/>
    </dgm:pt>
    <dgm:pt modelId="{F753BA21-B342-4E91-BE21-8A313FF8C83B}" type="pres">
      <dgm:prSet presAssocID="{B1C4FCB9-CE46-4DCD-845F-87883C7975A8}" presName="text2" presStyleLbl="fgAcc2" presStyleIdx="2" presStyleCnt="3">
        <dgm:presLayoutVars>
          <dgm:chPref val="3"/>
        </dgm:presLayoutVars>
      </dgm:prSet>
      <dgm:spPr/>
      <dgm:t>
        <a:bodyPr/>
        <a:lstStyle/>
        <a:p>
          <a:endParaRPr lang="en-US"/>
        </a:p>
      </dgm:t>
    </dgm:pt>
    <dgm:pt modelId="{2D315A80-5D59-457D-B02A-93E35877D9EC}" type="pres">
      <dgm:prSet presAssocID="{B1C4FCB9-CE46-4DCD-845F-87883C7975A8}" presName="hierChild3" presStyleCnt="0"/>
      <dgm:spPr/>
    </dgm:pt>
    <dgm:pt modelId="{8B0D56F2-2443-4E4B-974B-EB90E0CBFF8C}" type="pres">
      <dgm:prSet presAssocID="{5738BDC1-88FF-42A4-BF7A-A4AC0768A7F8}" presName="Name17" presStyleLbl="parChTrans1D3" presStyleIdx="2" presStyleCnt="4"/>
      <dgm:spPr/>
      <dgm:t>
        <a:bodyPr/>
        <a:lstStyle/>
        <a:p>
          <a:endParaRPr lang="en-US"/>
        </a:p>
      </dgm:t>
    </dgm:pt>
    <dgm:pt modelId="{8E7EF2FE-C95B-40E3-91CE-C37BF86F7616}" type="pres">
      <dgm:prSet presAssocID="{95F91C06-6492-40B3-9A99-656F530B7D2C}" presName="hierRoot3" presStyleCnt="0"/>
      <dgm:spPr/>
    </dgm:pt>
    <dgm:pt modelId="{0BFA8C1A-63F1-485A-840F-B9869A0690E5}" type="pres">
      <dgm:prSet presAssocID="{95F91C06-6492-40B3-9A99-656F530B7D2C}" presName="composite3" presStyleCnt="0"/>
      <dgm:spPr/>
    </dgm:pt>
    <dgm:pt modelId="{306086B1-8DD9-4C5C-8FD8-10D87CABA48B}" type="pres">
      <dgm:prSet presAssocID="{95F91C06-6492-40B3-9A99-656F530B7D2C}" presName="background3" presStyleLbl="node3" presStyleIdx="2" presStyleCnt="4"/>
      <dgm:spPr/>
    </dgm:pt>
    <dgm:pt modelId="{BFEBA7C6-23CF-41A4-8B86-44BC0DECEAB3}" type="pres">
      <dgm:prSet presAssocID="{95F91C06-6492-40B3-9A99-656F530B7D2C}" presName="text3" presStyleLbl="fgAcc3" presStyleIdx="2" presStyleCnt="4">
        <dgm:presLayoutVars>
          <dgm:chPref val="3"/>
        </dgm:presLayoutVars>
      </dgm:prSet>
      <dgm:spPr/>
      <dgm:t>
        <a:bodyPr/>
        <a:lstStyle/>
        <a:p>
          <a:endParaRPr lang="en-US"/>
        </a:p>
      </dgm:t>
    </dgm:pt>
    <dgm:pt modelId="{84ADBFD1-328C-4C30-8196-DDB3C22397D2}" type="pres">
      <dgm:prSet presAssocID="{95F91C06-6492-40B3-9A99-656F530B7D2C}" presName="hierChild4" presStyleCnt="0"/>
      <dgm:spPr/>
    </dgm:pt>
    <dgm:pt modelId="{72A18AC9-2A0F-433B-A1FD-D7322A3084FD}" type="pres">
      <dgm:prSet presAssocID="{2581ADED-4681-4219-B0E6-DD00F3FC967F}" presName="Name17" presStyleLbl="parChTrans1D3" presStyleIdx="3" presStyleCnt="4"/>
      <dgm:spPr/>
      <dgm:t>
        <a:bodyPr/>
        <a:lstStyle/>
        <a:p>
          <a:endParaRPr lang="en-US"/>
        </a:p>
      </dgm:t>
    </dgm:pt>
    <dgm:pt modelId="{5637559A-F21F-4B88-83A3-905C6E7E8F6B}" type="pres">
      <dgm:prSet presAssocID="{89400449-11DC-4189-86C2-111408060999}" presName="hierRoot3" presStyleCnt="0"/>
      <dgm:spPr/>
    </dgm:pt>
    <dgm:pt modelId="{A7248F4F-A925-4A28-B9CA-D082C6BF3ACA}" type="pres">
      <dgm:prSet presAssocID="{89400449-11DC-4189-86C2-111408060999}" presName="composite3" presStyleCnt="0"/>
      <dgm:spPr/>
    </dgm:pt>
    <dgm:pt modelId="{E5A5E1D8-83B0-4C71-BF17-FF57E72F0EBB}" type="pres">
      <dgm:prSet presAssocID="{89400449-11DC-4189-86C2-111408060999}" presName="background3" presStyleLbl="node3" presStyleIdx="3" presStyleCnt="4"/>
      <dgm:spPr/>
    </dgm:pt>
    <dgm:pt modelId="{0698F9F2-C54F-4897-80C0-AFDC0B6C2D20}" type="pres">
      <dgm:prSet presAssocID="{89400449-11DC-4189-86C2-111408060999}" presName="text3" presStyleLbl="fgAcc3" presStyleIdx="3" presStyleCnt="4">
        <dgm:presLayoutVars>
          <dgm:chPref val="3"/>
        </dgm:presLayoutVars>
      </dgm:prSet>
      <dgm:spPr/>
      <dgm:t>
        <a:bodyPr/>
        <a:lstStyle/>
        <a:p>
          <a:endParaRPr lang="en-US"/>
        </a:p>
      </dgm:t>
    </dgm:pt>
    <dgm:pt modelId="{60FFF929-1D8C-4646-870F-3394265A83C5}" type="pres">
      <dgm:prSet presAssocID="{89400449-11DC-4189-86C2-111408060999}" presName="hierChild4" presStyleCnt="0"/>
      <dgm:spPr/>
    </dgm:pt>
  </dgm:ptLst>
  <dgm:cxnLst>
    <dgm:cxn modelId="{B3A2EE8E-D2CD-4135-B8D3-4AD55974278E}" type="presOf" srcId="{5738BDC1-88FF-42A4-BF7A-A4AC0768A7F8}" destId="{8B0D56F2-2443-4E4B-974B-EB90E0CBFF8C}" srcOrd="0" destOrd="0" presId="urn:microsoft.com/office/officeart/2005/8/layout/hierarchy1"/>
    <dgm:cxn modelId="{AB498DD3-AF24-4F7E-9A25-088C3E404510}" type="presOf" srcId="{CC359113-51B6-4F4B-8C21-510F6A2FAAE5}" destId="{B728FE08-A89B-48A3-81C2-1E4D5C12DC87}" srcOrd="0" destOrd="0" presId="urn:microsoft.com/office/officeart/2005/8/layout/hierarchy1"/>
    <dgm:cxn modelId="{2996ECB8-EDD2-45F3-8F8F-A6D86B99FC4D}" srcId="{A5933BDA-85E6-4DC5-9C64-63B4D5ADD66A}" destId="{6EA8D47F-ECE3-4A48-850A-537AAC1DBCFC}" srcOrd="1" destOrd="0" parTransId="{98A1F9D2-2A82-4339-B407-0ABAA2553B30}" sibTransId="{C02C9752-108B-4DD6-8582-8C135F160480}"/>
    <dgm:cxn modelId="{1B9CB6C8-B094-48F4-8616-D33D162485AC}" type="presOf" srcId="{2581ADED-4681-4219-B0E6-DD00F3FC967F}" destId="{72A18AC9-2A0F-433B-A1FD-D7322A3084FD}" srcOrd="0" destOrd="0" presId="urn:microsoft.com/office/officeart/2005/8/layout/hierarchy1"/>
    <dgm:cxn modelId="{CA5CD204-0B98-4809-AEA6-EC0B8525FFD8}" type="presOf" srcId="{CA35E363-267A-4FEF-9537-1758662BAACB}" destId="{8470B592-2E84-4A8E-90EE-8B3C1A2D6AE9}" srcOrd="0" destOrd="0" presId="urn:microsoft.com/office/officeart/2005/8/layout/hierarchy1"/>
    <dgm:cxn modelId="{BC0A2EDE-1846-4E19-9BFE-204AFCEBC642}" srcId="{B1C4FCB9-CE46-4DCD-845F-87883C7975A8}" destId="{95F91C06-6492-40B3-9A99-656F530B7D2C}" srcOrd="0" destOrd="0" parTransId="{5738BDC1-88FF-42A4-BF7A-A4AC0768A7F8}" sibTransId="{97F0AD73-644D-4F29-A7E5-4AC125188603}"/>
    <dgm:cxn modelId="{6C3EA5E3-0468-462A-BC90-219A3386A899}" srcId="{B1C4FCB9-CE46-4DCD-845F-87883C7975A8}" destId="{89400449-11DC-4189-86C2-111408060999}" srcOrd="1" destOrd="0" parTransId="{2581ADED-4681-4219-B0E6-DD00F3FC967F}" sibTransId="{4E53A580-1460-4C22-A0B3-F966AF310E8F}"/>
    <dgm:cxn modelId="{849F0F01-0A4D-4B6A-96D6-E6385D84189A}" type="presOf" srcId="{4A6DAAA5-6304-4F5F-A7DA-E2C167945699}" destId="{6F78620C-F198-4CB0-AE21-4ED51523950A}" srcOrd="0" destOrd="0" presId="urn:microsoft.com/office/officeart/2005/8/layout/hierarchy1"/>
    <dgm:cxn modelId="{2C28A14F-371E-4040-8EEA-B9D71EDA4A32}" type="presOf" srcId="{95F91C06-6492-40B3-9A99-656F530B7D2C}" destId="{BFEBA7C6-23CF-41A4-8B86-44BC0DECEAB3}" srcOrd="0" destOrd="0" presId="urn:microsoft.com/office/officeart/2005/8/layout/hierarchy1"/>
    <dgm:cxn modelId="{B8137908-73B4-4B50-8239-5399000A9B7E}" type="presOf" srcId="{B1C4FCB9-CE46-4DCD-845F-87883C7975A8}" destId="{F753BA21-B342-4E91-BE21-8A313FF8C83B}" srcOrd="0" destOrd="0" presId="urn:microsoft.com/office/officeart/2005/8/layout/hierarchy1"/>
    <dgm:cxn modelId="{804E3727-110B-4572-B384-0A07AA78AD10}" type="presOf" srcId="{98A1F9D2-2A82-4339-B407-0ABAA2553B30}" destId="{600DBD54-E730-48EE-9DBD-C1C9DC389933}" srcOrd="0" destOrd="0" presId="urn:microsoft.com/office/officeart/2005/8/layout/hierarchy1"/>
    <dgm:cxn modelId="{3784BEEB-B76D-4395-9FB3-8F5CE95F4FFB}" type="presOf" srcId="{5639E9C7-A7CD-47E8-AA58-ABAEF683CA0A}" destId="{011EC55E-0933-48F7-AEA0-064FCA52EF99}" srcOrd="0" destOrd="0" presId="urn:microsoft.com/office/officeart/2005/8/layout/hierarchy1"/>
    <dgm:cxn modelId="{DC8D85FE-93EE-4365-8713-4F5CA233E17E}" srcId="{A5933BDA-85E6-4DC5-9C64-63B4D5ADD66A}" destId="{B1C4FCB9-CE46-4DCD-845F-87883C7975A8}" srcOrd="2" destOrd="0" parTransId="{5639E9C7-A7CD-47E8-AA58-ABAEF683CA0A}" sibTransId="{F4422306-41C4-4295-A8B5-4FA23B3A76B5}"/>
    <dgm:cxn modelId="{12B54727-DBDD-48B5-9454-A8076C5C26C5}" type="presOf" srcId="{6EA8D47F-ECE3-4A48-850A-537AAC1DBCFC}" destId="{F7A25023-C07E-4758-AE3F-FD6D7DBE0352}" srcOrd="0" destOrd="0" presId="urn:microsoft.com/office/officeart/2005/8/layout/hierarchy1"/>
    <dgm:cxn modelId="{496D3132-9CBE-4ABB-A248-347BEAC5D089}" type="presOf" srcId="{A5933BDA-85E6-4DC5-9C64-63B4D5ADD66A}" destId="{09A40A13-3F13-485C-BEB2-D675303BE66F}" srcOrd="0" destOrd="0" presId="urn:microsoft.com/office/officeart/2005/8/layout/hierarchy1"/>
    <dgm:cxn modelId="{2595D2B3-D51C-4EBF-B06B-F7F0A4B1BCB6}" type="presOf" srcId="{82473CAB-9C0E-4ADC-BDC8-5ABADA13BF6E}" destId="{C664C2D4-5720-4B3C-823B-AEE84D864A28}" srcOrd="0" destOrd="0" presId="urn:microsoft.com/office/officeart/2005/8/layout/hierarchy1"/>
    <dgm:cxn modelId="{F5043D0C-1EB7-4B67-A8BE-D07D2B5FE7FD}" type="presOf" srcId="{0BD0D34F-8CE7-4A82-B6B7-09A44BB74035}" destId="{99C90BC8-94A5-46D7-9582-F19D0176F4F7}" srcOrd="0" destOrd="0" presId="urn:microsoft.com/office/officeart/2005/8/layout/hierarchy1"/>
    <dgm:cxn modelId="{4D814022-4C74-4847-9D39-5E45B1E220F0}" srcId="{A5933BDA-85E6-4DC5-9C64-63B4D5ADD66A}" destId="{65C66020-5CCE-4F79-AD01-17101675D081}" srcOrd="0" destOrd="0" parTransId="{CC359113-51B6-4F4B-8C21-510F6A2FAAE5}" sibTransId="{5A1C647F-867D-4C8A-80A9-8652F7771C2C}"/>
    <dgm:cxn modelId="{2B326947-5190-4030-ABA7-2A9EBD2BEAB2}" srcId="{65C66020-5CCE-4F79-AD01-17101675D081}" destId="{25827F0C-C37C-42B6-B1C2-D00DF4886DD0}" srcOrd="1" destOrd="0" parTransId="{CA35E363-267A-4FEF-9537-1758662BAACB}" sibTransId="{ABB9E16E-80E6-4E1F-964E-E361842C0624}"/>
    <dgm:cxn modelId="{E0954DE7-D777-499C-86A1-9F7A5443511F}" srcId="{0BD0D34F-8CE7-4A82-B6B7-09A44BB74035}" destId="{A5933BDA-85E6-4DC5-9C64-63B4D5ADD66A}" srcOrd="0" destOrd="0" parTransId="{A716EAE7-A4DE-469B-AB7C-2FEFB3E7157A}" sibTransId="{D971952D-47A8-4223-9D4A-B399FB67FC5A}"/>
    <dgm:cxn modelId="{29E7E19D-82BA-49E8-8D81-9263F338D133}" type="presOf" srcId="{25827F0C-C37C-42B6-B1C2-D00DF4886DD0}" destId="{269C7D6A-E534-4ABC-ABD8-61863B7DE456}" srcOrd="0" destOrd="0" presId="urn:microsoft.com/office/officeart/2005/8/layout/hierarchy1"/>
    <dgm:cxn modelId="{43C29D30-0725-4A2E-98EB-684A0422DB78}" type="presOf" srcId="{65C66020-5CCE-4F79-AD01-17101675D081}" destId="{1AB39F79-DFA0-462F-A5A5-59F894F3CB82}" srcOrd="0" destOrd="0" presId="urn:microsoft.com/office/officeart/2005/8/layout/hierarchy1"/>
    <dgm:cxn modelId="{6BDC48BE-4011-48C3-9FC6-2A1A5D09EB60}" type="presOf" srcId="{89400449-11DC-4189-86C2-111408060999}" destId="{0698F9F2-C54F-4897-80C0-AFDC0B6C2D20}" srcOrd="0" destOrd="0" presId="urn:microsoft.com/office/officeart/2005/8/layout/hierarchy1"/>
    <dgm:cxn modelId="{5CB1D09F-F9B4-4280-8F23-3F8C0E06466A}" srcId="{65C66020-5CCE-4F79-AD01-17101675D081}" destId="{82473CAB-9C0E-4ADC-BDC8-5ABADA13BF6E}" srcOrd="0" destOrd="0" parTransId="{4A6DAAA5-6304-4F5F-A7DA-E2C167945699}" sibTransId="{214829BD-6572-40E8-861A-A2B1616E9033}"/>
    <dgm:cxn modelId="{242ABB54-4AA9-42DF-AF82-8B3443D1F22B}" type="presParOf" srcId="{99C90BC8-94A5-46D7-9582-F19D0176F4F7}" destId="{2B39C0F6-F920-4EF0-AB3D-B1064C230B45}" srcOrd="0" destOrd="0" presId="urn:microsoft.com/office/officeart/2005/8/layout/hierarchy1"/>
    <dgm:cxn modelId="{FF6A5449-66C6-4E47-BBAA-6D99862505D9}" type="presParOf" srcId="{2B39C0F6-F920-4EF0-AB3D-B1064C230B45}" destId="{F9C95602-B260-49C7-8706-5B469EC3322D}" srcOrd="0" destOrd="0" presId="urn:microsoft.com/office/officeart/2005/8/layout/hierarchy1"/>
    <dgm:cxn modelId="{EC80D310-DC79-48C9-8C04-C21A77E45C33}" type="presParOf" srcId="{F9C95602-B260-49C7-8706-5B469EC3322D}" destId="{FB0DDA02-1247-4158-B3CF-D2D67DF8BB11}" srcOrd="0" destOrd="0" presId="urn:microsoft.com/office/officeart/2005/8/layout/hierarchy1"/>
    <dgm:cxn modelId="{EEF08B3F-D269-4EBE-B05D-6D65AB42E3D5}" type="presParOf" srcId="{F9C95602-B260-49C7-8706-5B469EC3322D}" destId="{09A40A13-3F13-485C-BEB2-D675303BE66F}" srcOrd="1" destOrd="0" presId="urn:microsoft.com/office/officeart/2005/8/layout/hierarchy1"/>
    <dgm:cxn modelId="{E7D32236-013A-40BB-B843-3991D9E651A9}" type="presParOf" srcId="{2B39C0F6-F920-4EF0-AB3D-B1064C230B45}" destId="{75B17E9C-6FCD-4AA5-81BE-47A17D3BAF38}" srcOrd="1" destOrd="0" presId="urn:microsoft.com/office/officeart/2005/8/layout/hierarchy1"/>
    <dgm:cxn modelId="{FE3E7FDB-E424-4B1F-8CB2-74ABF185C170}" type="presParOf" srcId="{75B17E9C-6FCD-4AA5-81BE-47A17D3BAF38}" destId="{B728FE08-A89B-48A3-81C2-1E4D5C12DC87}" srcOrd="0" destOrd="0" presId="urn:microsoft.com/office/officeart/2005/8/layout/hierarchy1"/>
    <dgm:cxn modelId="{D7A7BE70-B855-4CCB-8CD1-04F92FA57825}" type="presParOf" srcId="{75B17E9C-6FCD-4AA5-81BE-47A17D3BAF38}" destId="{4F09456A-9FF9-4D7A-88D2-5C893B61302F}" srcOrd="1" destOrd="0" presId="urn:microsoft.com/office/officeart/2005/8/layout/hierarchy1"/>
    <dgm:cxn modelId="{625D9177-CFBB-4A94-8C05-B677736AAC5F}" type="presParOf" srcId="{4F09456A-9FF9-4D7A-88D2-5C893B61302F}" destId="{F360AFAD-659C-4E65-82BD-214233A9471A}" srcOrd="0" destOrd="0" presId="urn:microsoft.com/office/officeart/2005/8/layout/hierarchy1"/>
    <dgm:cxn modelId="{B8B53865-FF1E-44EB-8CC1-D5C93510BBC5}" type="presParOf" srcId="{F360AFAD-659C-4E65-82BD-214233A9471A}" destId="{63938DEE-2FCE-464F-8C34-D30668F75F7C}" srcOrd="0" destOrd="0" presId="urn:microsoft.com/office/officeart/2005/8/layout/hierarchy1"/>
    <dgm:cxn modelId="{B78DC147-650A-40C4-8A6D-81E9E764B6B4}" type="presParOf" srcId="{F360AFAD-659C-4E65-82BD-214233A9471A}" destId="{1AB39F79-DFA0-462F-A5A5-59F894F3CB82}" srcOrd="1" destOrd="0" presId="urn:microsoft.com/office/officeart/2005/8/layout/hierarchy1"/>
    <dgm:cxn modelId="{514BDA7F-FC33-427F-AA72-AA0714C419A7}" type="presParOf" srcId="{4F09456A-9FF9-4D7A-88D2-5C893B61302F}" destId="{56BEFF50-1101-4CAE-8A49-2ABD7CA8F8AA}" srcOrd="1" destOrd="0" presId="urn:microsoft.com/office/officeart/2005/8/layout/hierarchy1"/>
    <dgm:cxn modelId="{3BDD5893-4A7E-48AC-82FA-A57C649E1858}" type="presParOf" srcId="{56BEFF50-1101-4CAE-8A49-2ABD7CA8F8AA}" destId="{6F78620C-F198-4CB0-AE21-4ED51523950A}" srcOrd="0" destOrd="0" presId="urn:microsoft.com/office/officeart/2005/8/layout/hierarchy1"/>
    <dgm:cxn modelId="{75D01CC3-721F-4C97-B63D-3985F328FE4A}" type="presParOf" srcId="{56BEFF50-1101-4CAE-8A49-2ABD7CA8F8AA}" destId="{8EC7ACC1-5C89-4CF7-A15C-98CB93031C39}" srcOrd="1" destOrd="0" presId="urn:microsoft.com/office/officeart/2005/8/layout/hierarchy1"/>
    <dgm:cxn modelId="{A2CC8B93-409C-4F1A-A870-2FC889047657}" type="presParOf" srcId="{8EC7ACC1-5C89-4CF7-A15C-98CB93031C39}" destId="{1DDAD9F8-C0EB-4B76-9A0D-840EF3B9ABD9}" srcOrd="0" destOrd="0" presId="urn:microsoft.com/office/officeart/2005/8/layout/hierarchy1"/>
    <dgm:cxn modelId="{D7099FD8-8AD8-412D-82BC-F71E74FAC5F7}" type="presParOf" srcId="{1DDAD9F8-C0EB-4B76-9A0D-840EF3B9ABD9}" destId="{0BD78723-4602-4911-BE86-AE568FF1938A}" srcOrd="0" destOrd="0" presId="urn:microsoft.com/office/officeart/2005/8/layout/hierarchy1"/>
    <dgm:cxn modelId="{659FDE18-E9F6-439F-90C1-3E5A1550803E}" type="presParOf" srcId="{1DDAD9F8-C0EB-4B76-9A0D-840EF3B9ABD9}" destId="{C664C2D4-5720-4B3C-823B-AEE84D864A28}" srcOrd="1" destOrd="0" presId="urn:microsoft.com/office/officeart/2005/8/layout/hierarchy1"/>
    <dgm:cxn modelId="{72BB3BDF-64FE-4DB0-B475-DBF002A7DB66}" type="presParOf" srcId="{8EC7ACC1-5C89-4CF7-A15C-98CB93031C39}" destId="{9226C918-A097-4B13-B1BC-F949CE82F5D7}" srcOrd="1" destOrd="0" presId="urn:microsoft.com/office/officeart/2005/8/layout/hierarchy1"/>
    <dgm:cxn modelId="{CF217E50-026C-408A-B322-A2C1127CDA51}" type="presParOf" srcId="{56BEFF50-1101-4CAE-8A49-2ABD7CA8F8AA}" destId="{8470B592-2E84-4A8E-90EE-8B3C1A2D6AE9}" srcOrd="2" destOrd="0" presId="urn:microsoft.com/office/officeart/2005/8/layout/hierarchy1"/>
    <dgm:cxn modelId="{B77C9C53-7592-4269-9509-C5001DA0E9D0}" type="presParOf" srcId="{56BEFF50-1101-4CAE-8A49-2ABD7CA8F8AA}" destId="{D28B9251-087A-457B-9EB1-49EA877CC468}" srcOrd="3" destOrd="0" presId="urn:microsoft.com/office/officeart/2005/8/layout/hierarchy1"/>
    <dgm:cxn modelId="{810D10C4-79F9-4FE8-808E-6468563F820A}" type="presParOf" srcId="{D28B9251-087A-457B-9EB1-49EA877CC468}" destId="{04148B27-48A3-44BC-BE29-CBE9A767647C}" srcOrd="0" destOrd="0" presId="urn:microsoft.com/office/officeart/2005/8/layout/hierarchy1"/>
    <dgm:cxn modelId="{B73F0806-73E6-4552-9276-F81807FBACB8}" type="presParOf" srcId="{04148B27-48A3-44BC-BE29-CBE9A767647C}" destId="{80AF51C9-17E9-4789-B877-6EC1B4C9C89F}" srcOrd="0" destOrd="0" presId="urn:microsoft.com/office/officeart/2005/8/layout/hierarchy1"/>
    <dgm:cxn modelId="{1BB8280A-093D-409A-9695-92E730C18DE8}" type="presParOf" srcId="{04148B27-48A3-44BC-BE29-CBE9A767647C}" destId="{269C7D6A-E534-4ABC-ABD8-61863B7DE456}" srcOrd="1" destOrd="0" presId="urn:microsoft.com/office/officeart/2005/8/layout/hierarchy1"/>
    <dgm:cxn modelId="{89EBC1B9-11BC-4A3E-92FC-1D7D14400129}" type="presParOf" srcId="{D28B9251-087A-457B-9EB1-49EA877CC468}" destId="{3510480E-A551-484B-9C98-4B7EAD6CC8A6}" srcOrd="1" destOrd="0" presId="urn:microsoft.com/office/officeart/2005/8/layout/hierarchy1"/>
    <dgm:cxn modelId="{B24E227C-E22B-4E77-B7E9-B18646F037C4}" type="presParOf" srcId="{75B17E9C-6FCD-4AA5-81BE-47A17D3BAF38}" destId="{600DBD54-E730-48EE-9DBD-C1C9DC389933}" srcOrd="2" destOrd="0" presId="urn:microsoft.com/office/officeart/2005/8/layout/hierarchy1"/>
    <dgm:cxn modelId="{1BBEC8C2-E4A4-479F-BF27-8CAAE8B1B89D}" type="presParOf" srcId="{75B17E9C-6FCD-4AA5-81BE-47A17D3BAF38}" destId="{B5D9B9C2-340A-40A8-9BA6-21F0A45466FD}" srcOrd="3" destOrd="0" presId="urn:microsoft.com/office/officeart/2005/8/layout/hierarchy1"/>
    <dgm:cxn modelId="{FD1E5000-6BA7-43C5-BF87-8814F21D533D}" type="presParOf" srcId="{B5D9B9C2-340A-40A8-9BA6-21F0A45466FD}" destId="{6FC20B24-AB85-4414-AE9C-85F5DEC7D5A6}" srcOrd="0" destOrd="0" presId="urn:microsoft.com/office/officeart/2005/8/layout/hierarchy1"/>
    <dgm:cxn modelId="{826388CD-72F9-4EAA-AE9A-1EA1C2C6054A}" type="presParOf" srcId="{6FC20B24-AB85-4414-AE9C-85F5DEC7D5A6}" destId="{9D683A16-CACE-4EF2-ADCD-B237083580F1}" srcOrd="0" destOrd="0" presId="urn:microsoft.com/office/officeart/2005/8/layout/hierarchy1"/>
    <dgm:cxn modelId="{C4D11C35-DA2E-4268-965C-FDC3DF712B5C}" type="presParOf" srcId="{6FC20B24-AB85-4414-AE9C-85F5DEC7D5A6}" destId="{F7A25023-C07E-4758-AE3F-FD6D7DBE0352}" srcOrd="1" destOrd="0" presId="urn:microsoft.com/office/officeart/2005/8/layout/hierarchy1"/>
    <dgm:cxn modelId="{631CC62A-EB53-4AFD-981C-44ADCA26E5D6}" type="presParOf" srcId="{B5D9B9C2-340A-40A8-9BA6-21F0A45466FD}" destId="{22669798-4256-4FA7-AA9B-232F22DBE451}" srcOrd="1" destOrd="0" presId="urn:microsoft.com/office/officeart/2005/8/layout/hierarchy1"/>
    <dgm:cxn modelId="{5ED42B0B-BAD0-4CDB-994F-EBA5358BDE13}" type="presParOf" srcId="{75B17E9C-6FCD-4AA5-81BE-47A17D3BAF38}" destId="{011EC55E-0933-48F7-AEA0-064FCA52EF99}" srcOrd="4" destOrd="0" presId="urn:microsoft.com/office/officeart/2005/8/layout/hierarchy1"/>
    <dgm:cxn modelId="{1BD7FB3C-FFD5-4C8B-854B-F7D73EA7830E}" type="presParOf" srcId="{75B17E9C-6FCD-4AA5-81BE-47A17D3BAF38}" destId="{CDD10492-E4E2-478E-8298-E7CF0CDB0DBA}" srcOrd="5" destOrd="0" presId="urn:microsoft.com/office/officeart/2005/8/layout/hierarchy1"/>
    <dgm:cxn modelId="{B03E054A-5400-4335-9D02-9146C1D7DF71}" type="presParOf" srcId="{CDD10492-E4E2-478E-8298-E7CF0CDB0DBA}" destId="{49DD05B9-686D-49F6-A648-727B1A0A847B}" srcOrd="0" destOrd="0" presId="urn:microsoft.com/office/officeart/2005/8/layout/hierarchy1"/>
    <dgm:cxn modelId="{3617F01A-07FC-4C44-B521-6849C8FACE53}" type="presParOf" srcId="{49DD05B9-686D-49F6-A648-727B1A0A847B}" destId="{AAF2878A-FFFD-49D2-98DC-D6AF01CA8657}" srcOrd="0" destOrd="0" presId="urn:microsoft.com/office/officeart/2005/8/layout/hierarchy1"/>
    <dgm:cxn modelId="{82DE0F24-AAED-4D94-8689-999D0B9E80D2}" type="presParOf" srcId="{49DD05B9-686D-49F6-A648-727B1A0A847B}" destId="{F753BA21-B342-4E91-BE21-8A313FF8C83B}" srcOrd="1" destOrd="0" presId="urn:microsoft.com/office/officeart/2005/8/layout/hierarchy1"/>
    <dgm:cxn modelId="{7EDE7236-30C5-4CA5-B80B-9E14313F08AC}" type="presParOf" srcId="{CDD10492-E4E2-478E-8298-E7CF0CDB0DBA}" destId="{2D315A80-5D59-457D-B02A-93E35877D9EC}" srcOrd="1" destOrd="0" presId="urn:microsoft.com/office/officeart/2005/8/layout/hierarchy1"/>
    <dgm:cxn modelId="{05DD6B8D-6820-4F07-B355-DF9EAA255962}" type="presParOf" srcId="{2D315A80-5D59-457D-B02A-93E35877D9EC}" destId="{8B0D56F2-2443-4E4B-974B-EB90E0CBFF8C}" srcOrd="0" destOrd="0" presId="urn:microsoft.com/office/officeart/2005/8/layout/hierarchy1"/>
    <dgm:cxn modelId="{328C99EE-81D9-4320-A165-9C9BBB271C7B}" type="presParOf" srcId="{2D315A80-5D59-457D-B02A-93E35877D9EC}" destId="{8E7EF2FE-C95B-40E3-91CE-C37BF86F7616}" srcOrd="1" destOrd="0" presId="urn:microsoft.com/office/officeart/2005/8/layout/hierarchy1"/>
    <dgm:cxn modelId="{A5038ECB-BF5D-4BED-9828-D466D79BC2CB}" type="presParOf" srcId="{8E7EF2FE-C95B-40E3-91CE-C37BF86F7616}" destId="{0BFA8C1A-63F1-485A-840F-B9869A0690E5}" srcOrd="0" destOrd="0" presId="urn:microsoft.com/office/officeart/2005/8/layout/hierarchy1"/>
    <dgm:cxn modelId="{36E7E336-489A-42FD-8C69-68A4C375408F}" type="presParOf" srcId="{0BFA8C1A-63F1-485A-840F-B9869A0690E5}" destId="{306086B1-8DD9-4C5C-8FD8-10D87CABA48B}" srcOrd="0" destOrd="0" presId="urn:microsoft.com/office/officeart/2005/8/layout/hierarchy1"/>
    <dgm:cxn modelId="{7998432C-DE89-48DB-BB8D-CE748879232A}" type="presParOf" srcId="{0BFA8C1A-63F1-485A-840F-B9869A0690E5}" destId="{BFEBA7C6-23CF-41A4-8B86-44BC0DECEAB3}" srcOrd="1" destOrd="0" presId="urn:microsoft.com/office/officeart/2005/8/layout/hierarchy1"/>
    <dgm:cxn modelId="{4C6ECE43-79A9-4977-9929-DD17CF3334C5}" type="presParOf" srcId="{8E7EF2FE-C95B-40E3-91CE-C37BF86F7616}" destId="{84ADBFD1-328C-4C30-8196-DDB3C22397D2}" srcOrd="1" destOrd="0" presId="urn:microsoft.com/office/officeart/2005/8/layout/hierarchy1"/>
    <dgm:cxn modelId="{785BBBEC-16D8-4112-8951-09999FE0DB96}" type="presParOf" srcId="{2D315A80-5D59-457D-B02A-93E35877D9EC}" destId="{72A18AC9-2A0F-433B-A1FD-D7322A3084FD}" srcOrd="2" destOrd="0" presId="urn:microsoft.com/office/officeart/2005/8/layout/hierarchy1"/>
    <dgm:cxn modelId="{48C48270-3F70-4A37-86AF-A983513BD81E}" type="presParOf" srcId="{2D315A80-5D59-457D-B02A-93E35877D9EC}" destId="{5637559A-F21F-4B88-83A3-905C6E7E8F6B}" srcOrd="3" destOrd="0" presId="urn:microsoft.com/office/officeart/2005/8/layout/hierarchy1"/>
    <dgm:cxn modelId="{05F457F1-07A2-4972-84A3-65F66B9467CF}" type="presParOf" srcId="{5637559A-F21F-4B88-83A3-905C6E7E8F6B}" destId="{A7248F4F-A925-4A28-B9CA-D082C6BF3ACA}" srcOrd="0" destOrd="0" presId="urn:microsoft.com/office/officeart/2005/8/layout/hierarchy1"/>
    <dgm:cxn modelId="{00FDBC56-82C9-40A6-BB82-98B35890D76B}" type="presParOf" srcId="{A7248F4F-A925-4A28-B9CA-D082C6BF3ACA}" destId="{E5A5E1D8-83B0-4C71-BF17-FF57E72F0EBB}" srcOrd="0" destOrd="0" presId="urn:microsoft.com/office/officeart/2005/8/layout/hierarchy1"/>
    <dgm:cxn modelId="{9B6055D1-DB48-4D9B-A720-225E8DF195E6}" type="presParOf" srcId="{A7248F4F-A925-4A28-B9CA-D082C6BF3ACA}" destId="{0698F9F2-C54F-4897-80C0-AFDC0B6C2D20}" srcOrd="1" destOrd="0" presId="urn:microsoft.com/office/officeart/2005/8/layout/hierarchy1"/>
    <dgm:cxn modelId="{08C978FA-3E7C-40CD-8CB8-54DB8CBA612D}" type="presParOf" srcId="{5637559A-F21F-4B88-83A3-905C6E7E8F6B}" destId="{60FFF929-1D8C-4646-870F-3394265A83C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BD0D34F-8CE7-4A82-B6B7-09A44BB7403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A5933BDA-85E6-4DC5-9C64-63B4D5ADD66A}">
      <dgm:prSet phldrT="[Text]"/>
      <dgm:spPr/>
      <dgm:t>
        <a:bodyPr/>
        <a:lstStyle/>
        <a:p>
          <a:r>
            <a:rPr lang="fa-IR" dirty="0" smtClean="0">
              <a:cs typeface="B Nazanin" pitchFamily="2" charset="-78"/>
            </a:rPr>
            <a:t>شناخت</a:t>
          </a:r>
          <a:endParaRPr lang="en-US" dirty="0">
            <a:cs typeface="B Nazanin" pitchFamily="2" charset="-78"/>
          </a:endParaRPr>
        </a:p>
      </dgm:t>
    </dgm:pt>
    <dgm:pt modelId="{A716EAE7-A4DE-469B-AB7C-2FEFB3E7157A}" type="parTrans" cxnId="{E0954DE7-D777-499C-86A1-9F7A5443511F}">
      <dgm:prSet/>
      <dgm:spPr/>
      <dgm:t>
        <a:bodyPr/>
        <a:lstStyle/>
        <a:p>
          <a:endParaRPr lang="en-US"/>
        </a:p>
      </dgm:t>
    </dgm:pt>
    <dgm:pt modelId="{D971952D-47A8-4223-9D4A-B399FB67FC5A}" type="sibTrans" cxnId="{E0954DE7-D777-499C-86A1-9F7A5443511F}">
      <dgm:prSet/>
      <dgm:spPr/>
      <dgm:t>
        <a:bodyPr/>
        <a:lstStyle/>
        <a:p>
          <a:endParaRPr lang="en-US"/>
        </a:p>
      </dgm:t>
    </dgm:pt>
    <dgm:pt modelId="{6EA8D47F-ECE3-4A48-850A-537AAC1DBCFC}">
      <dgm:prSet phldrT="[Text]"/>
      <dgm:spPr/>
      <dgm:t>
        <a:bodyPr/>
        <a:lstStyle/>
        <a:p>
          <a:r>
            <a:rPr lang="fa-IR" dirty="0" smtClean="0">
              <a:cs typeface="B Nazanin" pitchFamily="2" charset="-78"/>
            </a:rPr>
            <a:t>موقعیت</a:t>
          </a:r>
          <a:endParaRPr lang="en-US" dirty="0">
            <a:cs typeface="B Nazanin" pitchFamily="2" charset="-78"/>
          </a:endParaRPr>
        </a:p>
      </dgm:t>
    </dgm:pt>
    <dgm:pt modelId="{98A1F9D2-2A82-4339-B407-0ABAA2553B30}" type="parTrans" cxnId="{2996ECB8-EDD2-45F3-8F8F-A6D86B99FC4D}">
      <dgm:prSet/>
      <dgm:spPr/>
      <dgm:t>
        <a:bodyPr/>
        <a:lstStyle/>
        <a:p>
          <a:endParaRPr lang="en-US"/>
        </a:p>
      </dgm:t>
    </dgm:pt>
    <dgm:pt modelId="{C02C9752-108B-4DD6-8582-8C135F160480}" type="sibTrans" cxnId="{2996ECB8-EDD2-45F3-8F8F-A6D86B99FC4D}">
      <dgm:prSet/>
      <dgm:spPr/>
      <dgm:t>
        <a:bodyPr/>
        <a:lstStyle/>
        <a:p>
          <a:endParaRPr lang="en-US"/>
        </a:p>
      </dgm:t>
    </dgm:pt>
    <dgm:pt modelId="{B1C4FCB9-CE46-4DCD-845F-87883C7975A8}">
      <dgm:prSet phldrT="[Text]"/>
      <dgm:spPr/>
      <dgm:t>
        <a:bodyPr/>
        <a:lstStyle/>
        <a:p>
          <a:r>
            <a:rPr lang="fa-IR" dirty="0" smtClean="0">
              <a:cs typeface="B Nazanin" pitchFamily="2" charset="-78"/>
            </a:rPr>
            <a:t>تاریخچه</a:t>
          </a:r>
          <a:endParaRPr lang="en-US" dirty="0">
            <a:cs typeface="B Nazanin" pitchFamily="2" charset="-78"/>
          </a:endParaRPr>
        </a:p>
      </dgm:t>
    </dgm:pt>
    <dgm:pt modelId="{5639E9C7-A7CD-47E8-AA58-ABAEF683CA0A}" type="parTrans" cxnId="{DC8D85FE-93EE-4365-8713-4F5CA233E17E}">
      <dgm:prSet/>
      <dgm:spPr/>
      <dgm:t>
        <a:bodyPr/>
        <a:lstStyle/>
        <a:p>
          <a:endParaRPr lang="en-US"/>
        </a:p>
      </dgm:t>
    </dgm:pt>
    <dgm:pt modelId="{F4422306-41C4-4295-A8B5-4FA23B3A76B5}" type="sibTrans" cxnId="{DC8D85FE-93EE-4365-8713-4F5CA233E17E}">
      <dgm:prSet/>
      <dgm:spPr/>
      <dgm:t>
        <a:bodyPr/>
        <a:lstStyle/>
        <a:p>
          <a:endParaRPr lang="en-US"/>
        </a:p>
      </dgm:t>
    </dgm:pt>
    <dgm:pt modelId="{95F91C06-6492-40B3-9A99-656F530B7D2C}">
      <dgm:prSet phldrT="[Text]"/>
      <dgm:spPr/>
      <dgm:t>
        <a:bodyPr/>
        <a:lstStyle/>
        <a:p>
          <a:r>
            <a:rPr lang="fa-IR" dirty="0" smtClean="0">
              <a:cs typeface="B Nazanin" pitchFamily="2" charset="-78"/>
            </a:rPr>
            <a:t>تاریخچه بنا</a:t>
          </a:r>
          <a:endParaRPr lang="en-US" dirty="0">
            <a:cs typeface="B Nazanin" pitchFamily="2" charset="-78"/>
          </a:endParaRPr>
        </a:p>
      </dgm:t>
    </dgm:pt>
    <dgm:pt modelId="{5738BDC1-88FF-42A4-BF7A-A4AC0768A7F8}" type="parTrans" cxnId="{BC0A2EDE-1846-4E19-9BFE-204AFCEBC642}">
      <dgm:prSet/>
      <dgm:spPr/>
      <dgm:t>
        <a:bodyPr/>
        <a:lstStyle/>
        <a:p>
          <a:endParaRPr lang="en-US"/>
        </a:p>
      </dgm:t>
    </dgm:pt>
    <dgm:pt modelId="{97F0AD73-644D-4F29-A7E5-4AC125188603}" type="sibTrans" cxnId="{BC0A2EDE-1846-4E19-9BFE-204AFCEBC642}">
      <dgm:prSet/>
      <dgm:spPr/>
      <dgm:t>
        <a:bodyPr/>
        <a:lstStyle/>
        <a:p>
          <a:endParaRPr lang="en-US"/>
        </a:p>
      </dgm:t>
    </dgm:pt>
    <dgm:pt modelId="{65C66020-5CCE-4F79-AD01-17101675D081}">
      <dgm:prSet>
        <dgm:style>
          <a:lnRef idx="3">
            <a:schemeClr val="lt1"/>
          </a:lnRef>
          <a:fillRef idx="1">
            <a:schemeClr val="accent1"/>
          </a:fillRef>
          <a:effectRef idx="1">
            <a:schemeClr val="accent1"/>
          </a:effectRef>
          <a:fontRef idx="minor">
            <a:schemeClr val="lt1"/>
          </a:fontRef>
        </dgm:style>
      </dgm:prSet>
      <dgm:spPr/>
      <dgm:t>
        <a:bodyPr/>
        <a:lstStyle/>
        <a:p>
          <a:r>
            <a:rPr lang="fa-IR" dirty="0" smtClean="0">
              <a:cs typeface="B Nazanin" pitchFamily="2" charset="-78"/>
            </a:rPr>
            <a:t>شناخت کلی</a:t>
          </a:r>
          <a:endParaRPr lang="en-US" dirty="0">
            <a:cs typeface="B Nazanin" pitchFamily="2" charset="-78"/>
          </a:endParaRPr>
        </a:p>
      </dgm:t>
    </dgm:pt>
    <dgm:pt modelId="{CC359113-51B6-4F4B-8C21-510F6A2FAAE5}" type="parTrans" cxnId="{4D814022-4C74-4847-9D39-5E45B1E220F0}">
      <dgm:prSet/>
      <dgm:spPr/>
      <dgm:t>
        <a:bodyPr/>
        <a:lstStyle/>
        <a:p>
          <a:endParaRPr lang="en-US"/>
        </a:p>
      </dgm:t>
    </dgm:pt>
    <dgm:pt modelId="{5A1C647F-867D-4C8A-80A9-8652F7771C2C}" type="sibTrans" cxnId="{4D814022-4C74-4847-9D39-5E45B1E220F0}">
      <dgm:prSet/>
      <dgm:spPr/>
      <dgm:t>
        <a:bodyPr/>
        <a:lstStyle/>
        <a:p>
          <a:endParaRPr lang="en-US"/>
        </a:p>
      </dgm:t>
    </dgm:pt>
    <dgm:pt modelId="{89400449-11DC-4189-86C2-111408060999}">
      <dgm:prSet/>
      <dgm:spPr/>
      <dgm:t>
        <a:bodyPr/>
        <a:lstStyle/>
        <a:p>
          <a:r>
            <a:rPr lang="fa-IR" dirty="0" smtClean="0">
              <a:cs typeface="B Nazanin" pitchFamily="2" charset="-78"/>
            </a:rPr>
            <a:t>تاریخچه شهر</a:t>
          </a:r>
        </a:p>
      </dgm:t>
    </dgm:pt>
    <dgm:pt modelId="{2581ADED-4681-4219-B0E6-DD00F3FC967F}" type="parTrans" cxnId="{6C3EA5E3-0468-462A-BC90-219A3386A899}">
      <dgm:prSet/>
      <dgm:spPr/>
      <dgm:t>
        <a:bodyPr/>
        <a:lstStyle/>
        <a:p>
          <a:endParaRPr lang="en-US"/>
        </a:p>
      </dgm:t>
    </dgm:pt>
    <dgm:pt modelId="{4E53A580-1460-4C22-A0B3-F966AF310E8F}" type="sibTrans" cxnId="{6C3EA5E3-0468-462A-BC90-219A3386A899}">
      <dgm:prSet/>
      <dgm:spPr/>
      <dgm:t>
        <a:bodyPr/>
        <a:lstStyle/>
        <a:p>
          <a:endParaRPr lang="en-US"/>
        </a:p>
      </dgm:t>
    </dgm:pt>
    <dgm:pt modelId="{82473CAB-9C0E-4ADC-BDC8-5ABADA13BF6E}">
      <dgm:prSet/>
      <dgm:spPr/>
      <dgm:t>
        <a:bodyPr/>
        <a:lstStyle/>
        <a:p>
          <a:r>
            <a:rPr lang="fa-IR" dirty="0" smtClean="0">
              <a:cs typeface="B Nazanin" pitchFamily="2" charset="-78"/>
            </a:rPr>
            <a:t>بیان تصویری</a:t>
          </a:r>
          <a:endParaRPr lang="en-US" dirty="0">
            <a:cs typeface="B Nazanin" pitchFamily="2" charset="-78"/>
          </a:endParaRPr>
        </a:p>
      </dgm:t>
    </dgm:pt>
    <dgm:pt modelId="{4A6DAAA5-6304-4F5F-A7DA-E2C167945699}" type="parTrans" cxnId="{5CB1D09F-F9B4-4280-8F23-3F8C0E06466A}">
      <dgm:prSet/>
      <dgm:spPr/>
      <dgm:t>
        <a:bodyPr/>
        <a:lstStyle/>
        <a:p>
          <a:endParaRPr lang="en-US"/>
        </a:p>
      </dgm:t>
    </dgm:pt>
    <dgm:pt modelId="{214829BD-6572-40E8-861A-A2B1616E9033}" type="sibTrans" cxnId="{5CB1D09F-F9B4-4280-8F23-3F8C0E06466A}">
      <dgm:prSet/>
      <dgm:spPr/>
      <dgm:t>
        <a:bodyPr/>
        <a:lstStyle/>
        <a:p>
          <a:endParaRPr lang="en-US"/>
        </a:p>
      </dgm:t>
    </dgm:pt>
    <dgm:pt modelId="{25827F0C-C37C-42B6-B1C2-D00DF4886DD0}">
      <dgm:prSet/>
      <dgm:spPr/>
      <dgm:t>
        <a:bodyPr/>
        <a:lstStyle/>
        <a:p>
          <a:r>
            <a:rPr lang="fa-IR" dirty="0" smtClean="0">
              <a:cs typeface="B Nazanin" pitchFamily="2" charset="-78"/>
            </a:rPr>
            <a:t>ویژگیهای</a:t>
          </a:r>
          <a:r>
            <a:rPr lang="fa-IR" baseline="0" dirty="0" smtClean="0">
              <a:cs typeface="B Nazanin" pitchFamily="2" charset="-78"/>
            </a:rPr>
            <a:t> معماری</a:t>
          </a:r>
          <a:endParaRPr lang="en-US" dirty="0">
            <a:cs typeface="B Nazanin" pitchFamily="2" charset="-78"/>
          </a:endParaRPr>
        </a:p>
      </dgm:t>
    </dgm:pt>
    <dgm:pt modelId="{CA35E363-267A-4FEF-9537-1758662BAACB}" type="parTrans" cxnId="{2B326947-5190-4030-ABA7-2A9EBD2BEAB2}">
      <dgm:prSet/>
      <dgm:spPr/>
      <dgm:t>
        <a:bodyPr/>
        <a:lstStyle/>
        <a:p>
          <a:endParaRPr lang="en-US"/>
        </a:p>
      </dgm:t>
    </dgm:pt>
    <dgm:pt modelId="{ABB9E16E-80E6-4E1F-964E-E361842C0624}" type="sibTrans" cxnId="{2B326947-5190-4030-ABA7-2A9EBD2BEAB2}">
      <dgm:prSet/>
      <dgm:spPr/>
      <dgm:t>
        <a:bodyPr/>
        <a:lstStyle/>
        <a:p>
          <a:endParaRPr lang="en-US"/>
        </a:p>
      </dgm:t>
    </dgm:pt>
    <dgm:pt modelId="{99C90BC8-94A5-46D7-9582-F19D0176F4F7}" type="pres">
      <dgm:prSet presAssocID="{0BD0D34F-8CE7-4A82-B6B7-09A44BB74035}" presName="hierChild1" presStyleCnt="0">
        <dgm:presLayoutVars>
          <dgm:chPref val="1"/>
          <dgm:dir/>
          <dgm:animOne val="branch"/>
          <dgm:animLvl val="lvl"/>
          <dgm:resizeHandles/>
        </dgm:presLayoutVars>
      </dgm:prSet>
      <dgm:spPr/>
      <dgm:t>
        <a:bodyPr/>
        <a:lstStyle/>
        <a:p>
          <a:endParaRPr lang="en-US"/>
        </a:p>
      </dgm:t>
    </dgm:pt>
    <dgm:pt modelId="{2B39C0F6-F920-4EF0-AB3D-B1064C230B45}" type="pres">
      <dgm:prSet presAssocID="{A5933BDA-85E6-4DC5-9C64-63B4D5ADD66A}" presName="hierRoot1" presStyleCnt="0"/>
      <dgm:spPr/>
    </dgm:pt>
    <dgm:pt modelId="{F9C95602-B260-49C7-8706-5B469EC3322D}" type="pres">
      <dgm:prSet presAssocID="{A5933BDA-85E6-4DC5-9C64-63B4D5ADD66A}" presName="composite" presStyleCnt="0"/>
      <dgm:spPr/>
    </dgm:pt>
    <dgm:pt modelId="{FB0DDA02-1247-4158-B3CF-D2D67DF8BB11}" type="pres">
      <dgm:prSet presAssocID="{A5933BDA-85E6-4DC5-9C64-63B4D5ADD66A}" presName="background" presStyleLbl="node0" presStyleIdx="0" presStyleCnt="1"/>
      <dgm:spPr/>
    </dgm:pt>
    <dgm:pt modelId="{09A40A13-3F13-485C-BEB2-D675303BE66F}" type="pres">
      <dgm:prSet presAssocID="{A5933BDA-85E6-4DC5-9C64-63B4D5ADD66A}" presName="text" presStyleLbl="fgAcc0" presStyleIdx="0" presStyleCnt="1">
        <dgm:presLayoutVars>
          <dgm:chPref val="3"/>
        </dgm:presLayoutVars>
      </dgm:prSet>
      <dgm:spPr/>
      <dgm:t>
        <a:bodyPr/>
        <a:lstStyle/>
        <a:p>
          <a:endParaRPr lang="en-US"/>
        </a:p>
      </dgm:t>
    </dgm:pt>
    <dgm:pt modelId="{75B17E9C-6FCD-4AA5-81BE-47A17D3BAF38}" type="pres">
      <dgm:prSet presAssocID="{A5933BDA-85E6-4DC5-9C64-63B4D5ADD66A}" presName="hierChild2" presStyleCnt="0"/>
      <dgm:spPr/>
    </dgm:pt>
    <dgm:pt modelId="{B728FE08-A89B-48A3-81C2-1E4D5C12DC87}" type="pres">
      <dgm:prSet presAssocID="{CC359113-51B6-4F4B-8C21-510F6A2FAAE5}" presName="Name10" presStyleLbl="parChTrans1D2" presStyleIdx="0" presStyleCnt="3"/>
      <dgm:spPr/>
      <dgm:t>
        <a:bodyPr/>
        <a:lstStyle/>
        <a:p>
          <a:endParaRPr lang="en-US"/>
        </a:p>
      </dgm:t>
    </dgm:pt>
    <dgm:pt modelId="{4F09456A-9FF9-4D7A-88D2-5C893B61302F}" type="pres">
      <dgm:prSet presAssocID="{65C66020-5CCE-4F79-AD01-17101675D081}" presName="hierRoot2" presStyleCnt="0"/>
      <dgm:spPr/>
    </dgm:pt>
    <dgm:pt modelId="{F360AFAD-659C-4E65-82BD-214233A9471A}" type="pres">
      <dgm:prSet presAssocID="{65C66020-5CCE-4F79-AD01-17101675D081}" presName="composite2" presStyleCnt="0"/>
      <dgm:spPr/>
    </dgm:pt>
    <dgm:pt modelId="{63938DEE-2FCE-464F-8C34-D30668F75F7C}" type="pres">
      <dgm:prSet presAssocID="{65C66020-5CCE-4F79-AD01-17101675D081}" presName="background2" presStyleLbl="node2" presStyleIdx="0" presStyleCnt="3"/>
      <dgm:spPr/>
    </dgm:pt>
    <dgm:pt modelId="{1AB39F79-DFA0-462F-A5A5-59F894F3CB82}" type="pres">
      <dgm:prSet presAssocID="{65C66020-5CCE-4F79-AD01-17101675D081}" presName="text2" presStyleLbl="fgAcc2" presStyleIdx="0" presStyleCnt="3">
        <dgm:presLayoutVars>
          <dgm:chPref val="3"/>
        </dgm:presLayoutVars>
      </dgm:prSet>
      <dgm:spPr/>
      <dgm:t>
        <a:bodyPr/>
        <a:lstStyle/>
        <a:p>
          <a:endParaRPr lang="en-US"/>
        </a:p>
      </dgm:t>
    </dgm:pt>
    <dgm:pt modelId="{56BEFF50-1101-4CAE-8A49-2ABD7CA8F8AA}" type="pres">
      <dgm:prSet presAssocID="{65C66020-5CCE-4F79-AD01-17101675D081}" presName="hierChild3" presStyleCnt="0"/>
      <dgm:spPr/>
    </dgm:pt>
    <dgm:pt modelId="{6F78620C-F198-4CB0-AE21-4ED51523950A}" type="pres">
      <dgm:prSet presAssocID="{4A6DAAA5-6304-4F5F-A7DA-E2C167945699}" presName="Name17" presStyleLbl="parChTrans1D3" presStyleIdx="0" presStyleCnt="4"/>
      <dgm:spPr/>
      <dgm:t>
        <a:bodyPr/>
        <a:lstStyle/>
        <a:p>
          <a:endParaRPr lang="en-US"/>
        </a:p>
      </dgm:t>
    </dgm:pt>
    <dgm:pt modelId="{8EC7ACC1-5C89-4CF7-A15C-98CB93031C39}" type="pres">
      <dgm:prSet presAssocID="{82473CAB-9C0E-4ADC-BDC8-5ABADA13BF6E}" presName="hierRoot3" presStyleCnt="0"/>
      <dgm:spPr/>
    </dgm:pt>
    <dgm:pt modelId="{1DDAD9F8-C0EB-4B76-9A0D-840EF3B9ABD9}" type="pres">
      <dgm:prSet presAssocID="{82473CAB-9C0E-4ADC-BDC8-5ABADA13BF6E}" presName="composite3" presStyleCnt="0"/>
      <dgm:spPr/>
    </dgm:pt>
    <dgm:pt modelId="{0BD78723-4602-4911-BE86-AE568FF1938A}" type="pres">
      <dgm:prSet presAssocID="{82473CAB-9C0E-4ADC-BDC8-5ABADA13BF6E}" presName="background3" presStyleLbl="node3" presStyleIdx="0" presStyleCnt="4"/>
      <dgm:spPr/>
    </dgm:pt>
    <dgm:pt modelId="{C664C2D4-5720-4B3C-823B-AEE84D864A28}" type="pres">
      <dgm:prSet presAssocID="{82473CAB-9C0E-4ADC-BDC8-5ABADA13BF6E}" presName="text3" presStyleLbl="fgAcc3" presStyleIdx="0" presStyleCnt="4">
        <dgm:presLayoutVars>
          <dgm:chPref val="3"/>
        </dgm:presLayoutVars>
      </dgm:prSet>
      <dgm:spPr/>
      <dgm:t>
        <a:bodyPr/>
        <a:lstStyle/>
        <a:p>
          <a:endParaRPr lang="en-US"/>
        </a:p>
      </dgm:t>
    </dgm:pt>
    <dgm:pt modelId="{9226C918-A097-4B13-B1BC-F949CE82F5D7}" type="pres">
      <dgm:prSet presAssocID="{82473CAB-9C0E-4ADC-BDC8-5ABADA13BF6E}" presName="hierChild4" presStyleCnt="0"/>
      <dgm:spPr/>
    </dgm:pt>
    <dgm:pt modelId="{8470B592-2E84-4A8E-90EE-8B3C1A2D6AE9}" type="pres">
      <dgm:prSet presAssocID="{CA35E363-267A-4FEF-9537-1758662BAACB}" presName="Name17" presStyleLbl="parChTrans1D3" presStyleIdx="1" presStyleCnt="4"/>
      <dgm:spPr/>
      <dgm:t>
        <a:bodyPr/>
        <a:lstStyle/>
        <a:p>
          <a:endParaRPr lang="en-US"/>
        </a:p>
      </dgm:t>
    </dgm:pt>
    <dgm:pt modelId="{D28B9251-087A-457B-9EB1-49EA877CC468}" type="pres">
      <dgm:prSet presAssocID="{25827F0C-C37C-42B6-B1C2-D00DF4886DD0}" presName="hierRoot3" presStyleCnt="0"/>
      <dgm:spPr/>
    </dgm:pt>
    <dgm:pt modelId="{04148B27-48A3-44BC-BE29-CBE9A767647C}" type="pres">
      <dgm:prSet presAssocID="{25827F0C-C37C-42B6-B1C2-D00DF4886DD0}" presName="composite3" presStyleCnt="0"/>
      <dgm:spPr/>
    </dgm:pt>
    <dgm:pt modelId="{80AF51C9-17E9-4789-B877-6EC1B4C9C89F}" type="pres">
      <dgm:prSet presAssocID="{25827F0C-C37C-42B6-B1C2-D00DF4886DD0}" presName="background3" presStyleLbl="node3" presStyleIdx="1" presStyleCnt="4"/>
      <dgm:spPr/>
    </dgm:pt>
    <dgm:pt modelId="{269C7D6A-E534-4ABC-ABD8-61863B7DE456}" type="pres">
      <dgm:prSet presAssocID="{25827F0C-C37C-42B6-B1C2-D00DF4886DD0}" presName="text3" presStyleLbl="fgAcc3" presStyleIdx="1" presStyleCnt="4">
        <dgm:presLayoutVars>
          <dgm:chPref val="3"/>
        </dgm:presLayoutVars>
      </dgm:prSet>
      <dgm:spPr/>
      <dgm:t>
        <a:bodyPr/>
        <a:lstStyle/>
        <a:p>
          <a:endParaRPr lang="en-US"/>
        </a:p>
      </dgm:t>
    </dgm:pt>
    <dgm:pt modelId="{3510480E-A551-484B-9C98-4B7EAD6CC8A6}" type="pres">
      <dgm:prSet presAssocID="{25827F0C-C37C-42B6-B1C2-D00DF4886DD0}" presName="hierChild4" presStyleCnt="0"/>
      <dgm:spPr/>
    </dgm:pt>
    <dgm:pt modelId="{600DBD54-E730-48EE-9DBD-C1C9DC389933}" type="pres">
      <dgm:prSet presAssocID="{98A1F9D2-2A82-4339-B407-0ABAA2553B30}" presName="Name10" presStyleLbl="parChTrans1D2" presStyleIdx="1" presStyleCnt="3"/>
      <dgm:spPr/>
      <dgm:t>
        <a:bodyPr/>
        <a:lstStyle/>
        <a:p>
          <a:endParaRPr lang="en-US"/>
        </a:p>
      </dgm:t>
    </dgm:pt>
    <dgm:pt modelId="{B5D9B9C2-340A-40A8-9BA6-21F0A45466FD}" type="pres">
      <dgm:prSet presAssocID="{6EA8D47F-ECE3-4A48-850A-537AAC1DBCFC}" presName="hierRoot2" presStyleCnt="0"/>
      <dgm:spPr/>
    </dgm:pt>
    <dgm:pt modelId="{6FC20B24-AB85-4414-AE9C-85F5DEC7D5A6}" type="pres">
      <dgm:prSet presAssocID="{6EA8D47F-ECE3-4A48-850A-537AAC1DBCFC}" presName="composite2" presStyleCnt="0"/>
      <dgm:spPr/>
    </dgm:pt>
    <dgm:pt modelId="{9D683A16-CACE-4EF2-ADCD-B237083580F1}" type="pres">
      <dgm:prSet presAssocID="{6EA8D47F-ECE3-4A48-850A-537AAC1DBCFC}" presName="background2" presStyleLbl="node2" presStyleIdx="1" presStyleCnt="3"/>
      <dgm:spPr/>
    </dgm:pt>
    <dgm:pt modelId="{F7A25023-C07E-4758-AE3F-FD6D7DBE0352}" type="pres">
      <dgm:prSet presAssocID="{6EA8D47F-ECE3-4A48-850A-537AAC1DBCFC}" presName="text2" presStyleLbl="fgAcc2" presStyleIdx="1" presStyleCnt="3">
        <dgm:presLayoutVars>
          <dgm:chPref val="3"/>
        </dgm:presLayoutVars>
      </dgm:prSet>
      <dgm:spPr/>
      <dgm:t>
        <a:bodyPr/>
        <a:lstStyle/>
        <a:p>
          <a:endParaRPr lang="en-US"/>
        </a:p>
      </dgm:t>
    </dgm:pt>
    <dgm:pt modelId="{22669798-4256-4FA7-AA9B-232F22DBE451}" type="pres">
      <dgm:prSet presAssocID="{6EA8D47F-ECE3-4A48-850A-537AAC1DBCFC}" presName="hierChild3" presStyleCnt="0"/>
      <dgm:spPr/>
    </dgm:pt>
    <dgm:pt modelId="{011EC55E-0933-48F7-AEA0-064FCA52EF99}" type="pres">
      <dgm:prSet presAssocID="{5639E9C7-A7CD-47E8-AA58-ABAEF683CA0A}" presName="Name10" presStyleLbl="parChTrans1D2" presStyleIdx="2" presStyleCnt="3"/>
      <dgm:spPr/>
      <dgm:t>
        <a:bodyPr/>
        <a:lstStyle/>
        <a:p>
          <a:endParaRPr lang="en-US"/>
        </a:p>
      </dgm:t>
    </dgm:pt>
    <dgm:pt modelId="{CDD10492-E4E2-478E-8298-E7CF0CDB0DBA}" type="pres">
      <dgm:prSet presAssocID="{B1C4FCB9-CE46-4DCD-845F-87883C7975A8}" presName="hierRoot2" presStyleCnt="0"/>
      <dgm:spPr/>
    </dgm:pt>
    <dgm:pt modelId="{49DD05B9-686D-49F6-A648-727B1A0A847B}" type="pres">
      <dgm:prSet presAssocID="{B1C4FCB9-CE46-4DCD-845F-87883C7975A8}" presName="composite2" presStyleCnt="0"/>
      <dgm:spPr/>
    </dgm:pt>
    <dgm:pt modelId="{AAF2878A-FFFD-49D2-98DC-D6AF01CA8657}" type="pres">
      <dgm:prSet presAssocID="{B1C4FCB9-CE46-4DCD-845F-87883C7975A8}" presName="background2" presStyleLbl="node2" presStyleIdx="2" presStyleCnt="3"/>
      <dgm:spPr/>
    </dgm:pt>
    <dgm:pt modelId="{F753BA21-B342-4E91-BE21-8A313FF8C83B}" type="pres">
      <dgm:prSet presAssocID="{B1C4FCB9-CE46-4DCD-845F-87883C7975A8}" presName="text2" presStyleLbl="fgAcc2" presStyleIdx="2" presStyleCnt="3">
        <dgm:presLayoutVars>
          <dgm:chPref val="3"/>
        </dgm:presLayoutVars>
      </dgm:prSet>
      <dgm:spPr/>
      <dgm:t>
        <a:bodyPr/>
        <a:lstStyle/>
        <a:p>
          <a:endParaRPr lang="en-US"/>
        </a:p>
      </dgm:t>
    </dgm:pt>
    <dgm:pt modelId="{2D315A80-5D59-457D-B02A-93E35877D9EC}" type="pres">
      <dgm:prSet presAssocID="{B1C4FCB9-CE46-4DCD-845F-87883C7975A8}" presName="hierChild3" presStyleCnt="0"/>
      <dgm:spPr/>
    </dgm:pt>
    <dgm:pt modelId="{8B0D56F2-2443-4E4B-974B-EB90E0CBFF8C}" type="pres">
      <dgm:prSet presAssocID="{5738BDC1-88FF-42A4-BF7A-A4AC0768A7F8}" presName="Name17" presStyleLbl="parChTrans1D3" presStyleIdx="2" presStyleCnt="4"/>
      <dgm:spPr/>
      <dgm:t>
        <a:bodyPr/>
        <a:lstStyle/>
        <a:p>
          <a:endParaRPr lang="en-US"/>
        </a:p>
      </dgm:t>
    </dgm:pt>
    <dgm:pt modelId="{8E7EF2FE-C95B-40E3-91CE-C37BF86F7616}" type="pres">
      <dgm:prSet presAssocID="{95F91C06-6492-40B3-9A99-656F530B7D2C}" presName="hierRoot3" presStyleCnt="0"/>
      <dgm:spPr/>
    </dgm:pt>
    <dgm:pt modelId="{0BFA8C1A-63F1-485A-840F-B9869A0690E5}" type="pres">
      <dgm:prSet presAssocID="{95F91C06-6492-40B3-9A99-656F530B7D2C}" presName="composite3" presStyleCnt="0"/>
      <dgm:spPr/>
    </dgm:pt>
    <dgm:pt modelId="{306086B1-8DD9-4C5C-8FD8-10D87CABA48B}" type="pres">
      <dgm:prSet presAssocID="{95F91C06-6492-40B3-9A99-656F530B7D2C}" presName="background3" presStyleLbl="node3" presStyleIdx="2" presStyleCnt="4"/>
      <dgm:spPr/>
    </dgm:pt>
    <dgm:pt modelId="{BFEBA7C6-23CF-41A4-8B86-44BC0DECEAB3}" type="pres">
      <dgm:prSet presAssocID="{95F91C06-6492-40B3-9A99-656F530B7D2C}" presName="text3" presStyleLbl="fgAcc3" presStyleIdx="2" presStyleCnt="4">
        <dgm:presLayoutVars>
          <dgm:chPref val="3"/>
        </dgm:presLayoutVars>
      </dgm:prSet>
      <dgm:spPr/>
      <dgm:t>
        <a:bodyPr/>
        <a:lstStyle/>
        <a:p>
          <a:endParaRPr lang="en-US"/>
        </a:p>
      </dgm:t>
    </dgm:pt>
    <dgm:pt modelId="{84ADBFD1-328C-4C30-8196-DDB3C22397D2}" type="pres">
      <dgm:prSet presAssocID="{95F91C06-6492-40B3-9A99-656F530B7D2C}" presName="hierChild4" presStyleCnt="0"/>
      <dgm:spPr/>
    </dgm:pt>
    <dgm:pt modelId="{72A18AC9-2A0F-433B-A1FD-D7322A3084FD}" type="pres">
      <dgm:prSet presAssocID="{2581ADED-4681-4219-B0E6-DD00F3FC967F}" presName="Name17" presStyleLbl="parChTrans1D3" presStyleIdx="3" presStyleCnt="4"/>
      <dgm:spPr/>
      <dgm:t>
        <a:bodyPr/>
        <a:lstStyle/>
        <a:p>
          <a:endParaRPr lang="en-US"/>
        </a:p>
      </dgm:t>
    </dgm:pt>
    <dgm:pt modelId="{5637559A-F21F-4B88-83A3-905C6E7E8F6B}" type="pres">
      <dgm:prSet presAssocID="{89400449-11DC-4189-86C2-111408060999}" presName="hierRoot3" presStyleCnt="0"/>
      <dgm:spPr/>
    </dgm:pt>
    <dgm:pt modelId="{A7248F4F-A925-4A28-B9CA-D082C6BF3ACA}" type="pres">
      <dgm:prSet presAssocID="{89400449-11DC-4189-86C2-111408060999}" presName="composite3" presStyleCnt="0"/>
      <dgm:spPr/>
    </dgm:pt>
    <dgm:pt modelId="{E5A5E1D8-83B0-4C71-BF17-FF57E72F0EBB}" type="pres">
      <dgm:prSet presAssocID="{89400449-11DC-4189-86C2-111408060999}" presName="background3" presStyleLbl="node3" presStyleIdx="3" presStyleCnt="4"/>
      <dgm:spPr/>
    </dgm:pt>
    <dgm:pt modelId="{0698F9F2-C54F-4897-80C0-AFDC0B6C2D20}" type="pres">
      <dgm:prSet presAssocID="{89400449-11DC-4189-86C2-111408060999}" presName="text3" presStyleLbl="fgAcc3" presStyleIdx="3" presStyleCnt="4">
        <dgm:presLayoutVars>
          <dgm:chPref val="3"/>
        </dgm:presLayoutVars>
      </dgm:prSet>
      <dgm:spPr/>
      <dgm:t>
        <a:bodyPr/>
        <a:lstStyle/>
        <a:p>
          <a:endParaRPr lang="en-US"/>
        </a:p>
      </dgm:t>
    </dgm:pt>
    <dgm:pt modelId="{60FFF929-1D8C-4646-870F-3394265A83C5}" type="pres">
      <dgm:prSet presAssocID="{89400449-11DC-4189-86C2-111408060999}" presName="hierChild4" presStyleCnt="0"/>
      <dgm:spPr/>
    </dgm:pt>
  </dgm:ptLst>
  <dgm:cxnLst>
    <dgm:cxn modelId="{2B326947-5190-4030-ABA7-2A9EBD2BEAB2}" srcId="{65C66020-5CCE-4F79-AD01-17101675D081}" destId="{25827F0C-C37C-42B6-B1C2-D00DF4886DD0}" srcOrd="1" destOrd="0" parTransId="{CA35E363-267A-4FEF-9537-1758662BAACB}" sibTransId="{ABB9E16E-80E6-4E1F-964E-E361842C0624}"/>
    <dgm:cxn modelId="{FD8067AC-7BDB-4E07-BCB9-FD403181A34A}" type="presOf" srcId="{98A1F9D2-2A82-4339-B407-0ABAA2553B30}" destId="{600DBD54-E730-48EE-9DBD-C1C9DC389933}" srcOrd="0" destOrd="0" presId="urn:microsoft.com/office/officeart/2005/8/layout/hierarchy1"/>
    <dgm:cxn modelId="{9EA18EB4-832A-43FB-9410-2CC14093BC1A}" type="presOf" srcId="{5639E9C7-A7CD-47E8-AA58-ABAEF683CA0A}" destId="{011EC55E-0933-48F7-AEA0-064FCA52EF99}" srcOrd="0" destOrd="0" presId="urn:microsoft.com/office/officeart/2005/8/layout/hierarchy1"/>
    <dgm:cxn modelId="{CE8E0B58-2E40-40F1-B97B-76B7098F79A8}" type="presOf" srcId="{CA35E363-267A-4FEF-9537-1758662BAACB}" destId="{8470B592-2E84-4A8E-90EE-8B3C1A2D6AE9}" srcOrd="0" destOrd="0" presId="urn:microsoft.com/office/officeart/2005/8/layout/hierarchy1"/>
    <dgm:cxn modelId="{358C1E32-81D1-4639-A7DC-04E68A6497E9}" type="presOf" srcId="{0BD0D34F-8CE7-4A82-B6B7-09A44BB74035}" destId="{99C90BC8-94A5-46D7-9582-F19D0176F4F7}" srcOrd="0" destOrd="0" presId="urn:microsoft.com/office/officeart/2005/8/layout/hierarchy1"/>
    <dgm:cxn modelId="{BC0A2EDE-1846-4E19-9BFE-204AFCEBC642}" srcId="{B1C4FCB9-CE46-4DCD-845F-87883C7975A8}" destId="{95F91C06-6492-40B3-9A99-656F530B7D2C}" srcOrd="0" destOrd="0" parTransId="{5738BDC1-88FF-42A4-BF7A-A4AC0768A7F8}" sibTransId="{97F0AD73-644D-4F29-A7E5-4AC125188603}"/>
    <dgm:cxn modelId="{2996ECB8-EDD2-45F3-8F8F-A6D86B99FC4D}" srcId="{A5933BDA-85E6-4DC5-9C64-63B4D5ADD66A}" destId="{6EA8D47F-ECE3-4A48-850A-537AAC1DBCFC}" srcOrd="1" destOrd="0" parTransId="{98A1F9D2-2A82-4339-B407-0ABAA2553B30}" sibTransId="{C02C9752-108B-4DD6-8582-8C135F160480}"/>
    <dgm:cxn modelId="{5B996D64-E1A2-400A-A6EC-EF24663183C8}" type="presOf" srcId="{CC359113-51B6-4F4B-8C21-510F6A2FAAE5}" destId="{B728FE08-A89B-48A3-81C2-1E4D5C12DC87}" srcOrd="0" destOrd="0" presId="urn:microsoft.com/office/officeart/2005/8/layout/hierarchy1"/>
    <dgm:cxn modelId="{DC8D85FE-93EE-4365-8713-4F5CA233E17E}" srcId="{A5933BDA-85E6-4DC5-9C64-63B4D5ADD66A}" destId="{B1C4FCB9-CE46-4DCD-845F-87883C7975A8}" srcOrd="2" destOrd="0" parTransId="{5639E9C7-A7CD-47E8-AA58-ABAEF683CA0A}" sibTransId="{F4422306-41C4-4295-A8B5-4FA23B3A76B5}"/>
    <dgm:cxn modelId="{A262B31F-2576-4000-A19D-05E7742CDFCB}" type="presOf" srcId="{95F91C06-6492-40B3-9A99-656F530B7D2C}" destId="{BFEBA7C6-23CF-41A4-8B86-44BC0DECEAB3}" srcOrd="0" destOrd="0" presId="urn:microsoft.com/office/officeart/2005/8/layout/hierarchy1"/>
    <dgm:cxn modelId="{5CB1D09F-F9B4-4280-8F23-3F8C0E06466A}" srcId="{65C66020-5CCE-4F79-AD01-17101675D081}" destId="{82473CAB-9C0E-4ADC-BDC8-5ABADA13BF6E}" srcOrd="0" destOrd="0" parTransId="{4A6DAAA5-6304-4F5F-A7DA-E2C167945699}" sibTransId="{214829BD-6572-40E8-861A-A2B1616E9033}"/>
    <dgm:cxn modelId="{AB5C60BE-7DB7-4254-8DDA-86EE7F072F20}" type="presOf" srcId="{82473CAB-9C0E-4ADC-BDC8-5ABADA13BF6E}" destId="{C664C2D4-5720-4B3C-823B-AEE84D864A28}" srcOrd="0" destOrd="0" presId="urn:microsoft.com/office/officeart/2005/8/layout/hierarchy1"/>
    <dgm:cxn modelId="{A952A1A8-F8D3-4C9D-908A-D7171BC957D2}" type="presOf" srcId="{5738BDC1-88FF-42A4-BF7A-A4AC0768A7F8}" destId="{8B0D56F2-2443-4E4B-974B-EB90E0CBFF8C}" srcOrd="0" destOrd="0" presId="urn:microsoft.com/office/officeart/2005/8/layout/hierarchy1"/>
    <dgm:cxn modelId="{9A1C8901-8D0E-486A-839D-3E614FD0F915}" type="presOf" srcId="{B1C4FCB9-CE46-4DCD-845F-87883C7975A8}" destId="{F753BA21-B342-4E91-BE21-8A313FF8C83B}" srcOrd="0" destOrd="0" presId="urn:microsoft.com/office/officeart/2005/8/layout/hierarchy1"/>
    <dgm:cxn modelId="{E0954DE7-D777-499C-86A1-9F7A5443511F}" srcId="{0BD0D34F-8CE7-4A82-B6B7-09A44BB74035}" destId="{A5933BDA-85E6-4DC5-9C64-63B4D5ADD66A}" srcOrd="0" destOrd="0" parTransId="{A716EAE7-A4DE-469B-AB7C-2FEFB3E7157A}" sibTransId="{D971952D-47A8-4223-9D4A-B399FB67FC5A}"/>
    <dgm:cxn modelId="{28EA724F-B46E-48A4-A22D-B2B94843A679}" type="presOf" srcId="{A5933BDA-85E6-4DC5-9C64-63B4D5ADD66A}" destId="{09A40A13-3F13-485C-BEB2-D675303BE66F}" srcOrd="0" destOrd="0" presId="urn:microsoft.com/office/officeart/2005/8/layout/hierarchy1"/>
    <dgm:cxn modelId="{4D814022-4C74-4847-9D39-5E45B1E220F0}" srcId="{A5933BDA-85E6-4DC5-9C64-63B4D5ADD66A}" destId="{65C66020-5CCE-4F79-AD01-17101675D081}" srcOrd="0" destOrd="0" parTransId="{CC359113-51B6-4F4B-8C21-510F6A2FAAE5}" sibTransId="{5A1C647F-867D-4C8A-80A9-8652F7771C2C}"/>
    <dgm:cxn modelId="{1211FDB8-5DC0-4DB6-ACD5-FA9B830054C8}" type="presOf" srcId="{25827F0C-C37C-42B6-B1C2-D00DF4886DD0}" destId="{269C7D6A-E534-4ABC-ABD8-61863B7DE456}" srcOrd="0" destOrd="0" presId="urn:microsoft.com/office/officeart/2005/8/layout/hierarchy1"/>
    <dgm:cxn modelId="{6C3EA5E3-0468-462A-BC90-219A3386A899}" srcId="{B1C4FCB9-CE46-4DCD-845F-87883C7975A8}" destId="{89400449-11DC-4189-86C2-111408060999}" srcOrd="1" destOrd="0" parTransId="{2581ADED-4681-4219-B0E6-DD00F3FC967F}" sibTransId="{4E53A580-1460-4C22-A0B3-F966AF310E8F}"/>
    <dgm:cxn modelId="{579FD521-0F8B-45B0-899A-1615102B7023}" type="presOf" srcId="{6EA8D47F-ECE3-4A48-850A-537AAC1DBCFC}" destId="{F7A25023-C07E-4758-AE3F-FD6D7DBE0352}" srcOrd="0" destOrd="0" presId="urn:microsoft.com/office/officeart/2005/8/layout/hierarchy1"/>
    <dgm:cxn modelId="{F1BE7B38-4CF8-43AB-AE23-20363DA93159}" type="presOf" srcId="{65C66020-5CCE-4F79-AD01-17101675D081}" destId="{1AB39F79-DFA0-462F-A5A5-59F894F3CB82}" srcOrd="0" destOrd="0" presId="urn:microsoft.com/office/officeart/2005/8/layout/hierarchy1"/>
    <dgm:cxn modelId="{5831FEBE-7F91-49BD-AD4E-9BB37AF61C7A}" type="presOf" srcId="{89400449-11DC-4189-86C2-111408060999}" destId="{0698F9F2-C54F-4897-80C0-AFDC0B6C2D20}" srcOrd="0" destOrd="0" presId="urn:microsoft.com/office/officeart/2005/8/layout/hierarchy1"/>
    <dgm:cxn modelId="{09A0DBD1-3872-4F70-98FB-47936301559D}" type="presOf" srcId="{2581ADED-4681-4219-B0E6-DD00F3FC967F}" destId="{72A18AC9-2A0F-433B-A1FD-D7322A3084FD}" srcOrd="0" destOrd="0" presId="urn:microsoft.com/office/officeart/2005/8/layout/hierarchy1"/>
    <dgm:cxn modelId="{928992D6-47C3-4EAB-B718-73A875053D60}" type="presOf" srcId="{4A6DAAA5-6304-4F5F-A7DA-E2C167945699}" destId="{6F78620C-F198-4CB0-AE21-4ED51523950A}" srcOrd="0" destOrd="0" presId="urn:microsoft.com/office/officeart/2005/8/layout/hierarchy1"/>
    <dgm:cxn modelId="{54AA9930-0F4B-44B5-A59E-3DA60EEECA50}" type="presParOf" srcId="{99C90BC8-94A5-46D7-9582-F19D0176F4F7}" destId="{2B39C0F6-F920-4EF0-AB3D-B1064C230B45}" srcOrd="0" destOrd="0" presId="urn:microsoft.com/office/officeart/2005/8/layout/hierarchy1"/>
    <dgm:cxn modelId="{EC866E88-D192-4F03-9109-968A3414D8CE}" type="presParOf" srcId="{2B39C0F6-F920-4EF0-AB3D-B1064C230B45}" destId="{F9C95602-B260-49C7-8706-5B469EC3322D}" srcOrd="0" destOrd="0" presId="urn:microsoft.com/office/officeart/2005/8/layout/hierarchy1"/>
    <dgm:cxn modelId="{4F758044-CF1A-47A7-8EF8-B0A478F4E202}" type="presParOf" srcId="{F9C95602-B260-49C7-8706-5B469EC3322D}" destId="{FB0DDA02-1247-4158-B3CF-D2D67DF8BB11}" srcOrd="0" destOrd="0" presId="urn:microsoft.com/office/officeart/2005/8/layout/hierarchy1"/>
    <dgm:cxn modelId="{DF9534C4-A3B1-408A-8134-8AA36041579B}" type="presParOf" srcId="{F9C95602-B260-49C7-8706-5B469EC3322D}" destId="{09A40A13-3F13-485C-BEB2-D675303BE66F}" srcOrd="1" destOrd="0" presId="urn:microsoft.com/office/officeart/2005/8/layout/hierarchy1"/>
    <dgm:cxn modelId="{636B066C-9E00-4BAD-92CA-E60C7B9A1F1D}" type="presParOf" srcId="{2B39C0F6-F920-4EF0-AB3D-B1064C230B45}" destId="{75B17E9C-6FCD-4AA5-81BE-47A17D3BAF38}" srcOrd="1" destOrd="0" presId="urn:microsoft.com/office/officeart/2005/8/layout/hierarchy1"/>
    <dgm:cxn modelId="{2A6B97B2-8967-4E32-87C3-7B56C1DBE437}" type="presParOf" srcId="{75B17E9C-6FCD-4AA5-81BE-47A17D3BAF38}" destId="{B728FE08-A89B-48A3-81C2-1E4D5C12DC87}" srcOrd="0" destOrd="0" presId="urn:microsoft.com/office/officeart/2005/8/layout/hierarchy1"/>
    <dgm:cxn modelId="{822D9F64-2F39-4E57-B9B8-5339FC698ACF}" type="presParOf" srcId="{75B17E9C-6FCD-4AA5-81BE-47A17D3BAF38}" destId="{4F09456A-9FF9-4D7A-88D2-5C893B61302F}" srcOrd="1" destOrd="0" presId="urn:microsoft.com/office/officeart/2005/8/layout/hierarchy1"/>
    <dgm:cxn modelId="{C3BFBA43-6143-45C4-999A-ABB8138E4ECB}" type="presParOf" srcId="{4F09456A-9FF9-4D7A-88D2-5C893B61302F}" destId="{F360AFAD-659C-4E65-82BD-214233A9471A}" srcOrd="0" destOrd="0" presId="urn:microsoft.com/office/officeart/2005/8/layout/hierarchy1"/>
    <dgm:cxn modelId="{BCEFE0AD-A675-469C-BC08-A4D987C23115}" type="presParOf" srcId="{F360AFAD-659C-4E65-82BD-214233A9471A}" destId="{63938DEE-2FCE-464F-8C34-D30668F75F7C}" srcOrd="0" destOrd="0" presId="urn:microsoft.com/office/officeart/2005/8/layout/hierarchy1"/>
    <dgm:cxn modelId="{CAB70B12-E798-4C8B-8195-CC046E04F084}" type="presParOf" srcId="{F360AFAD-659C-4E65-82BD-214233A9471A}" destId="{1AB39F79-DFA0-462F-A5A5-59F894F3CB82}" srcOrd="1" destOrd="0" presId="urn:microsoft.com/office/officeart/2005/8/layout/hierarchy1"/>
    <dgm:cxn modelId="{D2467701-64D5-41E6-890E-96298784045B}" type="presParOf" srcId="{4F09456A-9FF9-4D7A-88D2-5C893B61302F}" destId="{56BEFF50-1101-4CAE-8A49-2ABD7CA8F8AA}" srcOrd="1" destOrd="0" presId="urn:microsoft.com/office/officeart/2005/8/layout/hierarchy1"/>
    <dgm:cxn modelId="{4059CD33-592B-406A-999C-F00F794304A0}" type="presParOf" srcId="{56BEFF50-1101-4CAE-8A49-2ABD7CA8F8AA}" destId="{6F78620C-F198-4CB0-AE21-4ED51523950A}" srcOrd="0" destOrd="0" presId="urn:microsoft.com/office/officeart/2005/8/layout/hierarchy1"/>
    <dgm:cxn modelId="{81C2AAAE-AA40-40F5-A133-D173F4CF8EE0}" type="presParOf" srcId="{56BEFF50-1101-4CAE-8A49-2ABD7CA8F8AA}" destId="{8EC7ACC1-5C89-4CF7-A15C-98CB93031C39}" srcOrd="1" destOrd="0" presId="urn:microsoft.com/office/officeart/2005/8/layout/hierarchy1"/>
    <dgm:cxn modelId="{15ECE482-3542-4122-AF20-72CDE9713B34}" type="presParOf" srcId="{8EC7ACC1-5C89-4CF7-A15C-98CB93031C39}" destId="{1DDAD9F8-C0EB-4B76-9A0D-840EF3B9ABD9}" srcOrd="0" destOrd="0" presId="urn:microsoft.com/office/officeart/2005/8/layout/hierarchy1"/>
    <dgm:cxn modelId="{E228791D-4E73-4079-854E-B81A80D32C23}" type="presParOf" srcId="{1DDAD9F8-C0EB-4B76-9A0D-840EF3B9ABD9}" destId="{0BD78723-4602-4911-BE86-AE568FF1938A}" srcOrd="0" destOrd="0" presId="urn:microsoft.com/office/officeart/2005/8/layout/hierarchy1"/>
    <dgm:cxn modelId="{47EE0478-38CE-4511-9B58-2D383739FABD}" type="presParOf" srcId="{1DDAD9F8-C0EB-4B76-9A0D-840EF3B9ABD9}" destId="{C664C2D4-5720-4B3C-823B-AEE84D864A28}" srcOrd="1" destOrd="0" presId="urn:microsoft.com/office/officeart/2005/8/layout/hierarchy1"/>
    <dgm:cxn modelId="{11376E6E-D4CA-445E-8E41-E3A1FE903FD6}" type="presParOf" srcId="{8EC7ACC1-5C89-4CF7-A15C-98CB93031C39}" destId="{9226C918-A097-4B13-B1BC-F949CE82F5D7}" srcOrd="1" destOrd="0" presId="urn:microsoft.com/office/officeart/2005/8/layout/hierarchy1"/>
    <dgm:cxn modelId="{17482A6C-D0D1-494C-B892-C5A48B291170}" type="presParOf" srcId="{56BEFF50-1101-4CAE-8A49-2ABD7CA8F8AA}" destId="{8470B592-2E84-4A8E-90EE-8B3C1A2D6AE9}" srcOrd="2" destOrd="0" presId="urn:microsoft.com/office/officeart/2005/8/layout/hierarchy1"/>
    <dgm:cxn modelId="{E63F1B91-3547-42F9-BBA0-A81435F66398}" type="presParOf" srcId="{56BEFF50-1101-4CAE-8A49-2ABD7CA8F8AA}" destId="{D28B9251-087A-457B-9EB1-49EA877CC468}" srcOrd="3" destOrd="0" presId="urn:microsoft.com/office/officeart/2005/8/layout/hierarchy1"/>
    <dgm:cxn modelId="{6A98887B-26AB-41A5-85B5-E0DAE270B7C1}" type="presParOf" srcId="{D28B9251-087A-457B-9EB1-49EA877CC468}" destId="{04148B27-48A3-44BC-BE29-CBE9A767647C}" srcOrd="0" destOrd="0" presId="urn:microsoft.com/office/officeart/2005/8/layout/hierarchy1"/>
    <dgm:cxn modelId="{BCDF9CCC-6F8E-4B18-8647-E2A7DDE3DC03}" type="presParOf" srcId="{04148B27-48A3-44BC-BE29-CBE9A767647C}" destId="{80AF51C9-17E9-4789-B877-6EC1B4C9C89F}" srcOrd="0" destOrd="0" presId="urn:microsoft.com/office/officeart/2005/8/layout/hierarchy1"/>
    <dgm:cxn modelId="{3E926177-5133-481A-A23A-47366F76CF3A}" type="presParOf" srcId="{04148B27-48A3-44BC-BE29-CBE9A767647C}" destId="{269C7D6A-E534-4ABC-ABD8-61863B7DE456}" srcOrd="1" destOrd="0" presId="urn:microsoft.com/office/officeart/2005/8/layout/hierarchy1"/>
    <dgm:cxn modelId="{B61B24CE-E476-49BB-8C43-791364DB932D}" type="presParOf" srcId="{D28B9251-087A-457B-9EB1-49EA877CC468}" destId="{3510480E-A551-484B-9C98-4B7EAD6CC8A6}" srcOrd="1" destOrd="0" presId="urn:microsoft.com/office/officeart/2005/8/layout/hierarchy1"/>
    <dgm:cxn modelId="{B1E90CB6-8CD6-4C71-A195-7ABB17D57660}" type="presParOf" srcId="{75B17E9C-6FCD-4AA5-81BE-47A17D3BAF38}" destId="{600DBD54-E730-48EE-9DBD-C1C9DC389933}" srcOrd="2" destOrd="0" presId="urn:microsoft.com/office/officeart/2005/8/layout/hierarchy1"/>
    <dgm:cxn modelId="{CB71C817-DFA0-4039-956A-B93373192D8E}" type="presParOf" srcId="{75B17E9C-6FCD-4AA5-81BE-47A17D3BAF38}" destId="{B5D9B9C2-340A-40A8-9BA6-21F0A45466FD}" srcOrd="3" destOrd="0" presId="urn:microsoft.com/office/officeart/2005/8/layout/hierarchy1"/>
    <dgm:cxn modelId="{ABCE0FB7-2A38-4AA7-AFA1-546EFCF537CA}" type="presParOf" srcId="{B5D9B9C2-340A-40A8-9BA6-21F0A45466FD}" destId="{6FC20B24-AB85-4414-AE9C-85F5DEC7D5A6}" srcOrd="0" destOrd="0" presId="urn:microsoft.com/office/officeart/2005/8/layout/hierarchy1"/>
    <dgm:cxn modelId="{D149309F-5ECE-4D82-A136-8E14DEB1E461}" type="presParOf" srcId="{6FC20B24-AB85-4414-AE9C-85F5DEC7D5A6}" destId="{9D683A16-CACE-4EF2-ADCD-B237083580F1}" srcOrd="0" destOrd="0" presId="urn:microsoft.com/office/officeart/2005/8/layout/hierarchy1"/>
    <dgm:cxn modelId="{90670405-C8CC-4614-921B-086DD74F0C4E}" type="presParOf" srcId="{6FC20B24-AB85-4414-AE9C-85F5DEC7D5A6}" destId="{F7A25023-C07E-4758-AE3F-FD6D7DBE0352}" srcOrd="1" destOrd="0" presId="urn:microsoft.com/office/officeart/2005/8/layout/hierarchy1"/>
    <dgm:cxn modelId="{73385042-049C-4358-AD53-088DEEA6E844}" type="presParOf" srcId="{B5D9B9C2-340A-40A8-9BA6-21F0A45466FD}" destId="{22669798-4256-4FA7-AA9B-232F22DBE451}" srcOrd="1" destOrd="0" presId="urn:microsoft.com/office/officeart/2005/8/layout/hierarchy1"/>
    <dgm:cxn modelId="{0DC6F48B-397E-4828-B020-00713A304743}" type="presParOf" srcId="{75B17E9C-6FCD-4AA5-81BE-47A17D3BAF38}" destId="{011EC55E-0933-48F7-AEA0-064FCA52EF99}" srcOrd="4" destOrd="0" presId="urn:microsoft.com/office/officeart/2005/8/layout/hierarchy1"/>
    <dgm:cxn modelId="{730CF118-E1A1-43FF-A40B-7D92FE9733C9}" type="presParOf" srcId="{75B17E9C-6FCD-4AA5-81BE-47A17D3BAF38}" destId="{CDD10492-E4E2-478E-8298-E7CF0CDB0DBA}" srcOrd="5" destOrd="0" presId="urn:microsoft.com/office/officeart/2005/8/layout/hierarchy1"/>
    <dgm:cxn modelId="{B51239FF-4AA0-4484-82ED-862E4B2365F8}" type="presParOf" srcId="{CDD10492-E4E2-478E-8298-E7CF0CDB0DBA}" destId="{49DD05B9-686D-49F6-A648-727B1A0A847B}" srcOrd="0" destOrd="0" presId="urn:microsoft.com/office/officeart/2005/8/layout/hierarchy1"/>
    <dgm:cxn modelId="{6C28522A-E501-40FC-927D-D362264420E7}" type="presParOf" srcId="{49DD05B9-686D-49F6-A648-727B1A0A847B}" destId="{AAF2878A-FFFD-49D2-98DC-D6AF01CA8657}" srcOrd="0" destOrd="0" presId="urn:microsoft.com/office/officeart/2005/8/layout/hierarchy1"/>
    <dgm:cxn modelId="{22343FD5-4AA9-477D-B176-D95B7FB4F16E}" type="presParOf" srcId="{49DD05B9-686D-49F6-A648-727B1A0A847B}" destId="{F753BA21-B342-4E91-BE21-8A313FF8C83B}" srcOrd="1" destOrd="0" presId="urn:microsoft.com/office/officeart/2005/8/layout/hierarchy1"/>
    <dgm:cxn modelId="{8E4FCDF2-FAB0-460D-A140-40BB3D3258FA}" type="presParOf" srcId="{CDD10492-E4E2-478E-8298-E7CF0CDB0DBA}" destId="{2D315A80-5D59-457D-B02A-93E35877D9EC}" srcOrd="1" destOrd="0" presId="urn:microsoft.com/office/officeart/2005/8/layout/hierarchy1"/>
    <dgm:cxn modelId="{E7755F1D-1AFB-4436-86EC-8E3E42789F39}" type="presParOf" srcId="{2D315A80-5D59-457D-B02A-93E35877D9EC}" destId="{8B0D56F2-2443-4E4B-974B-EB90E0CBFF8C}" srcOrd="0" destOrd="0" presId="urn:microsoft.com/office/officeart/2005/8/layout/hierarchy1"/>
    <dgm:cxn modelId="{DBDF9D22-19F6-4DA0-9A31-A7923E44DBB0}" type="presParOf" srcId="{2D315A80-5D59-457D-B02A-93E35877D9EC}" destId="{8E7EF2FE-C95B-40E3-91CE-C37BF86F7616}" srcOrd="1" destOrd="0" presId="urn:microsoft.com/office/officeart/2005/8/layout/hierarchy1"/>
    <dgm:cxn modelId="{92E65D8C-073D-4E02-A2BE-F24A3E748435}" type="presParOf" srcId="{8E7EF2FE-C95B-40E3-91CE-C37BF86F7616}" destId="{0BFA8C1A-63F1-485A-840F-B9869A0690E5}" srcOrd="0" destOrd="0" presId="urn:microsoft.com/office/officeart/2005/8/layout/hierarchy1"/>
    <dgm:cxn modelId="{B32966F8-CB4D-4564-BA0F-B6CEC53BCB15}" type="presParOf" srcId="{0BFA8C1A-63F1-485A-840F-B9869A0690E5}" destId="{306086B1-8DD9-4C5C-8FD8-10D87CABA48B}" srcOrd="0" destOrd="0" presId="urn:microsoft.com/office/officeart/2005/8/layout/hierarchy1"/>
    <dgm:cxn modelId="{CFE51222-C2CD-490A-86B0-63A72F546E20}" type="presParOf" srcId="{0BFA8C1A-63F1-485A-840F-B9869A0690E5}" destId="{BFEBA7C6-23CF-41A4-8B86-44BC0DECEAB3}" srcOrd="1" destOrd="0" presId="urn:microsoft.com/office/officeart/2005/8/layout/hierarchy1"/>
    <dgm:cxn modelId="{689F4AFE-E3F7-4825-AFC8-D6117AD25068}" type="presParOf" srcId="{8E7EF2FE-C95B-40E3-91CE-C37BF86F7616}" destId="{84ADBFD1-328C-4C30-8196-DDB3C22397D2}" srcOrd="1" destOrd="0" presId="urn:microsoft.com/office/officeart/2005/8/layout/hierarchy1"/>
    <dgm:cxn modelId="{DE6E12D1-93D8-4D39-B10C-821C1A637932}" type="presParOf" srcId="{2D315A80-5D59-457D-B02A-93E35877D9EC}" destId="{72A18AC9-2A0F-433B-A1FD-D7322A3084FD}" srcOrd="2" destOrd="0" presId="urn:microsoft.com/office/officeart/2005/8/layout/hierarchy1"/>
    <dgm:cxn modelId="{1CA21861-5BCF-4B54-AB2D-DCA168C4D118}" type="presParOf" srcId="{2D315A80-5D59-457D-B02A-93E35877D9EC}" destId="{5637559A-F21F-4B88-83A3-905C6E7E8F6B}" srcOrd="3" destOrd="0" presId="urn:microsoft.com/office/officeart/2005/8/layout/hierarchy1"/>
    <dgm:cxn modelId="{14B12A96-DD5F-4FF1-8FF1-503673F82A45}" type="presParOf" srcId="{5637559A-F21F-4B88-83A3-905C6E7E8F6B}" destId="{A7248F4F-A925-4A28-B9CA-D082C6BF3ACA}" srcOrd="0" destOrd="0" presId="urn:microsoft.com/office/officeart/2005/8/layout/hierarchy1"/>
    <dgm:cxn modelId="{112C7214-676C-4495-8203-E468CF45DB93}" type="presParOf" srcId="{A7248F4F-A925-4A28-B9CA-D082C6BF3ACA}" destId="{E5A5E1D8-83B0-4C71-BF17-FF57E72F0EBB}" srcOrd="0" destOrd="0" presId="urn:microsoft.com/office/officeart/2005/8/layout/hierarchy1"/>
    <dgm:cxn modelId="{63530C99-F5C5-4CF7-BE76-457A68D99717}" type="presParOf" srcId="{A7248F4F-A925-4A28-B9CA-D082C6BF3ACA}" destId="{0698F9F2-C54F-4897-80C0-AFDC0B6C2D20}" srcOrd="1" destOrd="0" presId="urn:microsoft.com/office/officeart/2005/8/layout/hierarchy1"/>
    <dgm:cxn modelId="{C0BE134E-86ED-4716-B912-D32C37591931}" type="presParOf" srcId="{5637559A-F21F-4B88-83A3-905C6E7E8F6B}" destId="{60FFF929-1D8C-4646-870F-3394265A83C5}"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29FEE3-AA6E-4A2B-9384-12432787FA6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AE4B138-BAE8-4828-9B4A-95CA02341217}">
      <dgm:prSet phldrT="[Text]"/>
      <dgm:spPr/>
      <dgm:t>
        <a:bodyPr/>
        <a:lstStyle/>
        <a:p>
          <a:r>
            <a:rPr lang="fa-IR" dirty="0" smtClean="0">
              <a:cs typeface="B Nazanin" pitchFamily="2" charset="-78"/>
            </a:rPr>
            <a:t>آسیب شناسی</a:t>
          </a:r>
          <a:endParaRPr lang="en-US" dirty="0">
            <a:cs typeface="B Nazanin" pitchFamily="2" charset="-78"/>
          </a:endParaRPr>
        </a:p>
      </dgm:t>
    </dgm:pt>
    <dgm:pt modelId="{C46C5A2A-CF25-41D0-9019-318ACFDE5637}" type="parTrans" cxnId="{3A618E89-53BF-4EB0-9C17-AF68759DA426}">
      <dgm:prSet/>
      <dgm:spPr/>
      <dgm:t>
        <a:bodyPr/>
        <a:lstStyle/>
        <a:p>
          <a:endParaRPr lang="en-US"/>
        </a:p>
      </dgm:t>
    </dgm:pt>
    <dgm:pt modelId="{DFD1BB40-199D-4D8D-A6DC-B952951DDD95}" type="sibTrans" cxnId="{3A618E89-53BF-4EB0-9C17-AF68759DA426}">
      <dgm:prSet/>
      <dgm:spPr/>
      <dgm:t>
        <a:bodyPr/>
        <a:lstStyle/>
        <a:p>
          <a:endParaRPr lang="en-US"/>
        </a:p>
      </dgm:t>
    </dgm:pt>
    <dgm:pt modelId="{00AFC2BE-B9A0-4B27-A1F4-0370F7F330D0}">
      <dgm:prSet phldrT="[Text]"/>
      <dgm:spPr/>
      <dgm:t>
        <a:bodyPr/>
        <a:lstStyle/>
        <a:p>
          <a:r>
            <a:rPr lang="fa-IR" dirty="0" smtClean="0">
              <a:cs typeface="B Nazanin" pitchFamily="2" charset="-78"/>
            </a:rPr>
            <a:t>شناخت عوارض ناشی</a:t>
          </a:r>
          <a:endParaRPr lang="en-US" dirty="0">
            <a:cs typeface="B Nazanin" pitchFamily="2" charset="-78"/>
          </a:endParaRPr>
        </a:p>
      </dgm:t>
    </dgm:pt>
    <dgm:pt modelId="{9134790E-4D18-421D-B21A-3B59B8515B96}" type="parTrans" cxnId="{1D3988F6-DD1C-4B86-A030-6CEEF1EC9CD8}">
      <dgm:prSet/>
      <dgm:spPr/>
      <dgm:t>
        <a:bodyPr/>
        <a:lstStyle/>
        <a:p>
          <a:endParaRPr lang="en-US"/>
        </a:p>
      </dgm:t>
    </dgm:pt>
    <dgm:pt modelId="{A12F72D9-9DBC-48FB-A37F-9D1D562704CB}" type="sibTrans" cxnId="{1D3988F6-DD1C-4B86-A030-6CEEF1EC9CD8}">
      <dgm:prSet/>
      <dgm:spPr/>
      <dgm:t>
        <a:bodyPr/>
        <a:lstStyle/>
        <a:p>
          <a:endParaRPr lang="en-US"/>
        </a:p>
      </dgm:t>
    </dgm:pt>
    <dgm:pt modelId="{0F9414D8-10CC-4B57-B43A-F0044E8B6B1A}">
      <dgm:prSet phldrT="[Text]">
        <dgm:style>
          <a:lnRef idx="3">
            <a:schemeClr val="lt1"/>
          </a:lnRef>
          <a:fillRef idx="1">
            <a:schemeClr val="accent1"/>
          </a:fillRef>
          <a:effectRef idx="1">
            <a:schemeClr val="accent1"/>
          </a:effectRef>
          <a:fontRef idx="minor">
            <a:schemeClr val="lt1"/>
          </a:fontRef>
        </dgm:style>
      </dgm:prSet>
      <dgm:spPr/>
      <dgm:t>
        <a:bodyPr/>
        <a:lstStyle/>
        <a:p>
          <a:r>
            <a:rPr lang="fa-IR" dirty="0" smtClean="0">
              <a:cs typeface="B Nazanin" pitchFamily="2" charset="-78"/>
            </a:rPr>
            <a:t>عوامل مخل سوژه</a:t>
          </a:r>
          <a:endParaRPr lang="en-US" dirty="0">
            <a:cs typeface="B Nazanin" pitchFamily="2" charset="-78"/>
          </a:endParaRPr>
        </a:p>
      </dgm:t>
    </dgm:pt>
    <dgm:pt modelId="{EA18CAE1-7081-4024-9C2D-79D4AD42082E}" type="parTrans" cxnId="{A40BADEF-8E8C-483B-8CEF-4026C402875C}">
      <dgm:prSet/>
      <dgm:spPr/>
      <dgm:t>
        <a:bodyPr/>
        <a:lstStyle/>
        <a:p>
          <a:endParaRPr lang="en-US"/>
        </a:p>
      </dgm:t>
    </dgm:pt>
    <dgm:pt modelId="{F0FE01F2-7613-4250-8E00-7BCB182BCF8B}" type="sibTrans" cxnId="{A40BADEF-8E8C-483B-8CEF-4026C402875C}">
      <dgm:prSet/>
      <dgm:spPr/>
      <dgm:t>
        <a:bodyPr/>
        <a:lstStyle/>
        <a:p>
          <a:endParaRPr lang="en-US"/>
        </a:p>
      </dgm:t>
    </dgm:pt>
    <dgm:pt modelId="{853AA6FF-D422-47A4-9C2D-168A382A2A8E}">
      <dgm:prSet phldrT="[Text]"/>
      <dgm:spPr/>
      <dgm:t>
        <a:bodyPr/>
        <a:lstStyle/>
        <a:p>
          <a:r>
            <a:rPr lang="fa-IR" dirty="0" smtClean="0">
              <a:cs typeface="B Nazanin" pitchFamily="2" charset="-78"/>
            </a:rPr>
            <a:t>عوامل مخل داخلی</a:t>
          </a:r>
          <a:endParaRPr lang="en-US" dirty="0">
            <a:cs typeface="B Nazanin" pitchFamily="2" charset="-78"/>
          </a:endParaRPr>
        </a:p>
      </dgm:t>
    </dgm:pt>
    <dgm:pt modelId="{998A65D5-F6C9-4843-9390-BF833007C60D}" type="parTrans" cxnId="{7AE28B92-047F-4874-B72C-2620C838F824}">
      <dgm:prSet/>
      <dgm:spPr/>
      <dgm:t>
        <a:bodyPr/>
        <a:lstStyle/>
        <a:p>
          <a:endParaRPr lang="en-US"/>
        </a:p>
      </dgm:t>
    </dgm:pt>
    <dgm:pt modelId="{42AA34E8-4947-4C3C-A0AF-3395DC7C17B9}" type="sibTrans" cxnId="{7AE28B92-047F-4874-B72C-2620C838F824}">
      <dgm:prSet/>
      <dgm:spPr/>
      <dgm:t>
        <a:bodyPr/>
        <a:lstStyle/>
        <a:p>
          <a:endParaRPr lang="en-US"/>
        </a:p>
      </dgm:t>
    </dgm:pt>
    <dgm:pt modelId="{6E19AD3B-2407-4F63-A7A5-A98AB62C594E}">
      <dgm:prSet/>
      <dgm:spPr/>
      <dgm:t>
        <a:bodyPr/>
        <a:lstStyle/>
        <a:p>
          <a:r>
            <a:rPr lang="fa-IR" dirty="0" smtClean="0">
              <a:cs typeface="B Nazanin" pitchFamily="2" charset="-78"/>
            </a:rPr>
            <a:t>عوامل مخل خارجی</a:t>
          </a:r>
          <a:endParaRPr lang="en-US" dirty="0">
            <a:cs typeface="B Nazanin" pitchFamily="2" charset="-78"/>
          </a:endParaRPr>
        </a:p>
      </dgm:t>
    </dgm:pt>
    <dgm:pt modelId="{31D745B7-609B-4B8F-8F50-081E13E26BAD}" type="parTrans" cxnId="{E5843456-37F1-45BE-93E5-744C53ABFB88}">
      <dgm:prSet/>
      <dgm:spPr/>
      <dgm:t>
        <a:bodyPr/>
        <a:lstStyle/>
        <a:p>
          <a:endParaRPr lang="en-US"/>
        </a:p>
      </dgm:t>
    </dgm:pt>
    <dgm:pt modelId="{720382F4-A392-4C2C-BD0D-CD28D8B74391}" type="sibTrans" cxnId="{E5843456-37F1-45BE-93E5-744C53ABFB88}">
      <dgm:prSet/>
      <dgm:spPr/>
      <dgm:t>
        <a:bodyPr/>
        <a:lstStyle/>
        <a:p>
          <a:endParaRPr lang="en-US"/>
        </a:p>
      </dgm:t>
    </dgm:pt>
    <dgm:pt modelId="{A3EC90F3-2F95-4C3E-9D94-1CBCF14372AE}">
      <dgm:prSet/>
      <dgm:spPr/>
      <dgm:t>
        <a:bodyPr/>
        <a:lstStyle/>
        <a:p>
          <a:r>
            <a:rPr lang="fa-IR" dirty="0" smtClean="0">
              <a:cs typeface="B Nazanin" pitchFamily="2" charset="-78"/>
            </a:rPr>
            <a:t>عوامل طبیعی</a:t>
          </a:r>
          <a:endParaRPr lang="en-US" dirty="0">
            <a:cs typeface="B Nazanin" pitchFamily="2" charset="-78"/>
          </a:endParaRPr>
        </a:p>
      </dgm:t>
    </dgm:pt>
    <dgm:pt modelId="{6C96B383-5FB6-4FE8-AD61-96D9D2857639}" type="parTrans" cxnId="{0C2DB421-7E5C-4058-B174-8BCC6EA63302}">
      <dgm:prSet/>
      <dgm:spPr/>
      <dgm:t>
        <a:bodyPr/>
        <a:lstStyle/>
        <a:p>
          <a:endParaRPr lang="en-US"/>
        </a:p>
      </dgm:t>
    </dgm:pt>
    <dgm:pt modelId="{1E3350DC-D232-481E-A882-FE0C0CE24B62}" type="sibTrans" cxnId="{0C2DB421-7E5C-4058-B174-8BCC6EA63302}">
      <dgm:prSet/>
      <dgm:spPr/>
      <dgm:t>
        <a:bodyPr/>
        <a:lstStyle/>
        <a:p>
          <a:endParaRPr lang="en-US"/>
        </a:p>
      </dgm:t>
    </dgm:pt>
    <dgm:pt modelId="{DE32826B-A093-4FA6-B0C4-5A694AE16376}">
      <dgm:prSet/>
      <dgm:spPr/>
      <dgm:t>
        <a:bodyPr/>
        <a:lstStyle/>
        <a:p>
          <a:r>
            <a:rPr lang="fa-IR" dirty="0" smtClean="0">
              <a:cs typeface="B Nazanin" pitchFamily="2" charset="-78"/>
            </a:rPr>
            <a:t>عوامل اجتماعی</a:t>
          </a:r>
          <a:endParaRPr lang="en-US" dirty="0">
            <a:cs typeface="B Nazanin" pitchFamily="2" charset="-78"/>
          </a:endParaRPr>
        </a:p>
      </dgm:t>
    </dgm:pt>
    <dgm:pt modelId="{2B4E322A-E4AA-447A-9EC8-3A6B13076575}" type="parTrans" cxnId="{074C626B-7421-4926-B49E-E25AA26364DB}">
      <dgm:prSet/>
      <dgm:spPr/>
      <dgm:t>
        <a:bodyPr/>
        <a:lstStyle/>
        <a:p>
          <a:endParaRPr lang="en-US"/>
        </a:p>
      </dgm:t>
    </dgm:pt>
    <dgm:pt modelId="{18BB54C6-0F97-45A8-95BD-7860A55C9240}" type="sibTrans" cxnId="{074C626B-7421-4926-B49E-E25AA26364DB}">
      <dgm:prSet/>
      <dgm:spPr/>
      <dgm:t>
        <a:bodyPr/>
        <a:lstStyle/>
        <a:p>
          <a:endParaRPr lang="en-US"/>
        </a:p>
      </dgm:t>
    </dgm:pt>
    <dgm:pt modelId="{6FEE11FC-0E21-42BC-886C-24C32631B2DA}" type="pres">
      <dgm:prSet presAssocID="{5729FEE3-AA6E-4A2B-9384-12432787FA6A}" presName="hierChild1" presStyleCnt="0">
        <dgm:presLayoutVars>
          <dgm:chPref val="1"/>
          <dgm:dir/>
          <dgm:animOne val="branch"/>
          <dgm:animLvl val="lvl"/>
          <dgm:resizeHandles/>
        </dgm:presLayoutVars>
      </dgm:prSet>
      <dgm:spPr/>
      <dgm:t>
        <a:bodyPr/>
        <a:lstStyle/>
        <a:p>
          <a:endParaRPr lang="en-US"/>
        </a:p>
      </dgm:t>
    </dgm:pt>
    <dgm:pt modelId="{C53CE4B2-AE37-4239-9901-71A46E076445}" type="pres">
      <dgm:prSet presAssocID="{DAE4B138-BAE8-4828-9B4A-95CA02341217}" presName="hierRoot1" presStyleCnt="0"/>
      <dgm:spPr/>
    </dgm:pt>
    <dgm:pt modelId="{C4828DEC-DE90-41A1-AA11-5DF3AFB7E6F4}" type="pres">
      <dgm:prSet presAssocID="{DAE4B138-BAE8-4828-9B4A-95CA02341217}" presName="composite" presStyleCnt="0"/>
      <dgm:spPr/>
    </dgm:pt>
    <dgm:pt modelId="{15386677-8AC8-44B8-B7D5-82124F893DB2}" type="pres">
      <dgm:prSet presAssocID="{DAE4B138-BAE8-4828-9B4A-95CA02341217}" presName="background" presStyleLbl="node0" presStyleIdx="0" presStyleCnt="1"/>
      <dgm:spPr/>
    </dgm:pt>
    <dgm:pt modelId="{96CFE8BE-86FD-461F-8BE7-E660A9229772}" type="pres">
      <dgm:prSet presAssocID="{DAE4B138-BAE8-4828-9B4A-95CA02341217}" presName="text" presStyleLbl="fgAcc0" presStyleIdx="0" presStyleCnt="1">
        <dgm:presLayoutVars>
          <dgm:chPref val="3"/>
        </dgm:presLayoutVars>
      </dgm:prSet>
      <dgm:spPr/>
      <dgm:t>
        <a:bodyPr/>
        <a:lstStyle/>
        <a:p>
          <a:endParaRPr lang="en-US"/>
        </a:p>
      </dgm:t>
    </dgm:pt>
    <dgm:pt modelId="{7C96E83C-49A5-4C3D-981B-CEB40558997F}" type="pres">
      <dgm:prSet presAssocID="{DAE4B138-BAE8-4828-9B4A-95CA02341217}" presName="hierChild2" presStyleCnt="0"/>
      <dgm:spPr/>
    </dgm:pt>
    <dgm:pt modelId="{90D1A166-A2E6-444D-ACFA-2B02FCD164CB}" type="pres">
      <dgm:prSet presAssocID="{9134790E-4D18-421D-B21A-3B59B8515B96}" presName="Name10" presStyleLbl="parChTrans1D2" presStyleIdx="0" presStyleCnt="2"/>
      <dgm:spPr/>
      <dgm:t>
        <a:bodyPr/>
        <a:lstStyle/>
        <a:p>
          <a:endParaRPr lang="en-US"/>
        </a:p>
      </dgm:t>
    </dgm:pt>
    <dgm:pt modelId="{C0CD979C-7C51-410E-82FD-18C27414BECC}" type="pres">
      <dgm:prSet presAssocID="{00AFC2BE-B9A0-4B27-A1F4-0370F7F330D0}" presName="hierRoot2" presStyleCnt="0"/>
      <dgm:spPr/>
    </dgm:pt>
    <dgm:pt modelId="{B3949783-5C28-437D-ACB3-9688163F781B}" type="pres">
      <dgm:prSet presAssocID="{00AFC2BE-B9A0-4B27-A1F4-0370F7F330D0}" presName="composite2" presStyleCnt="0"/>
      <dgm:spPr/>
    </dgm:pt>
    <dgm:pt modelId="{F5697B4A-2B4C-47E7-8B99-4FA88E347154}" type="pres">
      <dgm:prSet presAssocID="{00AFC2BE-B9A0-4B27-A1F4-0370F7F330D0}" presName="background2" presStyleLbl="node2" presStyleIdx="0" presStyleCnt="2"/>
      <dgm:spPr/>
    </dgm:pt>
    <dgm:pt modelId="{7EAF975A-7D34-40ED-9209-5E83FA52A867}" type="pres">
      <dgm:prSet presAssocID="{00AFC2BE-B9A0-4B27-A1F4-0370F7F330D0}" presName="text2" presStyleLbl="fgAcc2" presStyleIdx="0" presStyleCnt="2">
        <dgm:presLayoutVars>
          <dgm:chPref val="3"/>
        </dgm:presLayoutVars>
      </dgm:prSet>
      <dgm:spPr/>
      <dgm:t>
        <a:bodyPr/>
        <a:lstStyle/>
        <a:p>
          <a:endParaRPr lang="en-US"/>
        </a:p>
      </dgm:t>
    </dgm:pt>
    <dgm:pt modelId="{C3AA26EF-C9C4-46C2-A07C-0C7B86CC4998}" type="pres">
      <dgm:prSet presAssocID="{00AFC2BE-B9A0-4B27-A1F4-0370F7F330D0}" presName="hierChild3" presStyleCnt="0"/>
      <dgm:spPr/>
    </dgm:pt>
    <dgm:pt modelId="{E5197025-E16A-4A13-AC9A-8E6642A4C6A8}" type="pres">
      <dgm:prSet presAssocID="{EA18CAE1-7081-4024-9C2D-79D4AD42082E}" presName="Name10" presStyleLbl="parChTrans1D2" presStyleIdx="1" presStyleCnt="2"/>
      <dgm:spPr/>
      <dgm:t>
        <a:bodyPr/>
        <a:lstStyle/>
        <a:p>
          <a:endParaRPr lang="en-US"/>
        </a:p>
      </dgm:t>
    </dgm:pt>
    <dgm:pt modelId="{0EBB00B7-69F8-4AD7-AD9F-26A2405EC8CE}" type="pres">
      <dgm:prSet presAssocID="{0F9414D8-10CC-4B57-B43A-F0044E8B6B1A}" presName="hierRoot2" presStyleCnt="0"/>
      <dgm:spPr/>
    </dgm:pt>
    <dgm:pt modelId="{4704180F-CCDD-44C2-88CB-FC25B0810D4F}" type="pres">
      <dgm:prSet presAssocID="{0F9414D8-10CC-4B57-B43A-F0044E8B6B1A}" presName="composite2" presStyleCnt="0"/>
      <dgm:spPr/>
    </dgm:pt>
    <dgm:pt modelId="{DC41368D-73C2-40C8-B95B-897DB85E5EF7}" type="pres">
      <dgm:prSet presAssocID="{0F9414D8-10CC-4B57-B43A-F0044E8B6B1A}" presName="background2" presStyleLbl="node2" presStyleIdx="1" presStyleCnt="2"/>
      <dgm:spPr/>
    </dgm:pt>
    <dgm:pt modelId="{BAA13F84-2F01-40F9-B90C-C386E6448FBF}" type="pres">
      <dgm:prSet presAssocID="{0F9414D8-10CC-4B57-B43A-F0044E8B6B1A}" presName="text2" presStyleLbl="fgAcc2" presStyleIdx="1" presStyleCnt="2">
        <dgm:presLayoutVars>
          <dgm:chPref val="3"/>
        </dgm:presLayoutVars>
      </dgm:prSet>
      <dgm:spPr/>
      <dgm:t>
        <a:bodyPr/>
        <a:lstStyle/>
        <a:p>
          <a:endParaRPr lang="en-US"/>
        </a:p>
      </dgm:t>
    </dgm:pt>
    <dgm:pt modelId="{103A2CEE-FF56-4B49-866D-0246B1E0453A}" type="pres">
      <dgm:prSet presAssocID="{0F9414D8-10CC-4B57-B43A-F0044E8B6B1A}" presName="hierChild3" presStyleCnt="0"/>
      <dgm:spPr/>
    </dgm:pt>
    <dgm:pt modelId="{00AAC391-A9A4-4944-AE6A-4832745E5E91}" type="pres">
      <dgm:prSet presAssocID="{998A65D5-F6C9-4843-9390-BF833007C60D}" presName="Name17" presStyleLbl="parChTrans1D3" presStyleIdx="0" presStyleCnt="2"/>
      <dgm:spPr/>
      <dgm:t>
        <a:bodyPr/>
        <a:lstStyle/>
        <a:p>
          <a:endParaRPr lang="en-US"/>
        </a:p>
      </dgm:t>
    </dgm:pt>
    <dgm:pt modelId="{8995A8BA-5797-48B1-B69D-8E0E1407AA79}" type="pres">
      <dgm:prSet presAssocID="{853AA6FF-D422-47A4-9C2D-168A382A2A8E}" presName="hierRoot3" presStyleCnt="0"/>
      <dgm:spPr/>
    </dgm:pt>
    <dgm:pt modelId="{3C6DDFB3-24F6-49B4-974A-EAFE58ED7CEB}" type="pres">
      <dgm:prSet presAssocID="{853AA6FF-D422-47A4-9C2D-168A382A2A8E}" presName="composite3" presStyleCnt="0"/>
      <dgm:spPr/>
    </dgm:pt>
    <dgm:pt modelId="{DBA9E7AC-68D5-4A9C-95CA-D9A6DD625CC5}" type="pres">
      <dgm:prSet presAssocID="{853AA6FF-D422-47A4-9C2D-168A382A2A8E}" presName="background3" presStyleLbl="node3" presStyleIdx="0" presStyleCnt="2"/>
      <dgm:spPr/>
    </dgm:pt>
    <dgm:pt modelId="{5783B1A9-6E90-419E-B55A-386CDB3A403C}" type="pres">
      <dgm:prSet presAssocID="{853AA6FF-D422-47A4-9C2D-168A382A2A8E}" presName="text3" presStyleLbl="fgAcc3" presStyleIdx="0" presStyleCnt="2">
        <dgm:presLayoutVars>
          <dgm:chPref val="3"/>
        </dgm:presLayoutVars>
      </dgm:prSet>
      <dgm:spPr/>
      <dgm:t>
        <a:bodyPr/>
        <a:lstStyle/>
        <a:p>
          <a:endParaRPr lang="en-US"/>
        </a:p>
      </dgm:t>
    </dgm:pt>
    <dgm:pt modelId="{FF9B0A44-E685-419C-A945-4C2F95215E8C}" type="pres">
      <dgm:prSet presAssocID="{853AA6FF-D422-47A4-9C2D-168A382A2A8E}" presName="hierChild4" presStyleCnt="0"/>
      <dgm:spPr/>
    </dgm:pt>
    <dgm:pt modelId="{0842130C-5F60-4CE2-ABD7-52C6483F3F4A}" type="pres">
      <dgm:prSet presAssocID="{31D745B7-609B-4B8F-8F50-081E13E26BAD}" presName="Name17" presStyleLbl="parChTrans1D3" presStyleIdx="1" presStyleCnt="2"/>
      <dgm:spPr/>
      <dgm:t>
        <a:bodyPr/>
        <a:lstStyle/>
        <a:p>
          <a:endParaRPr lang="en-US"/>
        </a:p>
      </dgm:t>
    </dgm:pt>
    <dgm:pt modelId="{106A6766-FEBA-46AF-A320-95A7A2087C20}" type="pres">
      <dgm:prSet presAssocID="{6E19AD3B-2407-4F63-A7A5-A98AB62C594E}" presName="hierRoot3" presStyleCnt="0"/>
      <dgm:spPr/>
    </dgm:pt>
    <dgm:pt modelId="{5447C2FF-A120-4AD8-A764-FF1AF3978B9F}" type="pres">
      <dgm:prSet presAssocID="{6E19AD3B-2407-4F63-A7A5-A98AB62C594E}" presName="composite3" presStyleCnt="0"/>
      <dgm:spPr/>
    </dgm:pt>
    <dgm:pt modelId="{7753CDCE-39F4-455B-A4B7-F72956B2EED4}" type="pres">
      <dgm:prSet presAssocID="{6E19AD3B-2407-4F63-A7A5-A98AB62C594E}" presName="background3" presStyleLbl="node3" presStyleIdx="1" presStyleCnt="2"/>
      <dgm:spPr/>
    </dgm:pt>
    <dgm:pt modelId="{EE6A27CE-BDDB-44E9-9D6D-5F4496336B8E}" type="pres">
      <dgm:prSet presAssocID="{6E19AD3B-2407-4F63-A7A5-A98AB62C594E}" presName="text3" presStyleLbl="fgAcc3" presStyleIdx="1" presStyleCnt="2">
        <dgm:presLayoutVars>
          <dgm:chPref val="3"/>
        </dgm:presLayoutVars>
      </dgm:prSet>
      <dgm:spPr/>
      <dgm:t>
        <a:bodyPr/>
        <a:lstStyle/>
        <a:p>
          <a:endParaRPr lang="en-US"/>
        </a:p>
      </dgm:t>
    </dgm:pt>
    <dgm:pt modelId="{38739249-9B8C-41F6-93ED-B70CFCFDD90E}" type="pres">
      <dgm:prSet presAssocID="{6E19AD3B-2407-4F63-A7A5-A98AB62C594E}" presName="hierChild4" presStyleCnt="0"/>
      <dgm:spPr/>
    </dgm:pt>
    <dgm:pt modelId="{052A2AE5-AAA4-4B71-B0E9-03B93B79FCC4}" type="pres">
      <dgm:prSet presAssocID="{2B4E322A-E4AA-447A-9EC8-3A6B13076575}" presName="Name23" presStyleLbl="parChTrans1D4" presStyleIdx="0" presStyleCnt="2"/>
      <dgm:spPr/>
      <dgm:t>
        <a:bodyPr/>
        <a:lstStyle/>
        <a:p>
          <a:endParaRPr lang="en-US"/>
        </a:p>
      </dgm:t>
    </dgm:pt>
    <dgm:pt modelId="{5EC62DA1-351B-4B83-A312-BA9ECB057EBC}" type="pres">
      <dgm:prSet presAssocID="{DE32826B-A093-4FA6-B0C4-5A694AE16376}" presName="hierRoot4" presStyleCnt="0"/>
      <dgm:spPr/>
    </dgm:pt>
    <dgm:pt modelId="{AD21F3B4-DFD4-4AC8-B657-DF3AE5254921}" type="pres">
      <dgm:prSet presAssocID="{DE32826B-A093-4FA6-B0C4-5A694AE16376}" presName="composite4" presStyleCnt="0"/>
      <dgm:spPr/>
    </dgm:pt>
    <dgm:pt modelId="{195D7A49-C926-4DD6-BEAF-36C0615E81AE}" type="pres">
      <dgm:prSet presAssocID="{DE32826B-A093-4FA6-B0C4-5A694AE16376}" presName="background4" presStyleLbl="node4" presStyleIdx="0" presStyleCnt="2"/>
      <dgm:spPr/>
    </dgm:pt>
    <dgm:pt modelId="{4BDAAF2C-5B87-4965-8389-C6FE7E851431}" type="pres">
      <dgm:prSet presAssocID="{DE32826B-A093-4FA6-B0C4-5A694AE16376}" presName="text4" presStyleLbl="fgAcc4" presStyleIdx="0" presStyleCnt="2">
        <dgm:presLayoutVars>
          <dgm:chPref val="3"/>
        </dgm:presLayoutVars>
      </dgm:prSet>
      <dgm:spPr/>
      <dgm:t>
        <a:bodyPr/>
        <a:lstStyle/>
        <a:p>
          <a:endParaRPr lang="en-US"/>
        </a:p>
      </dgm:t>
    </dgm:pt>
    <dgm:pt modelId="{654C9E8E-3645-46A4-B829-275690B28DD5}" type="pres">
      <dgm:prSet presAssocID="{DE32826B-A093-4FA6-B0C4-5A694AE16376}" presName="hierChild5" presStyleCnt="0"/>
      <dgm:spPr/>
    </dgm:pt>
    <dgm:pt modelId="{CC9A8D40-419F-4836-8F8F-687069CB68F9}" type="pres">
      <dgm:prSet presAssocID="{6C96B383-5FB6-4FE8-AD61-96D9D2857639}" presName="Name23" presStyleLbl="parChTrans1D4" presStyleIdx="1" presStyleCnt="2"/>
      <dgm:spPr/>
      <dgm:t>
        <a:bodyPr/>
        <a:lstStyle/>
        <a:p>
          <a:endParaRPr lang="en-US"/>
        </a:p>
      </dgm:t>
    </dgm:pt>
    <dgm:pt modelId="{4BCBA1F2-5C9C-463E-BC71-554D96569906}" type="pres">
      <dgm:prSet presAssocID="{A3EC90F3-2F95-4C3E-9D94-1CBCF14372AE}" presName="hierRoot4" presStyleCnt="0"/>
      <dgm:spPr/>
    </dgm:pt>
    <dgm:pt modelId="{7E74B102-38F9-4754-A024-D2E4B4D232DB}" type="pres">
      <dgm:prSet presAssocID="{A3EC90F3-2F95-4C3E-9D94-1CBCF14372AE}" presName="composite4" presStyleCnt="0"/>
      <dgm:spPr/>
    </dgm:pt>
    <dgm:pt modelId="{9B94E69B-4D76-4B2C-930A-35946777DEB6}" type="pres">
      <dgm:prSet presAssocID="{A3EC90F3-2F95-4C3E-9D94-1CBCF14372AE}" presName="background4" presStyleLbl="node4" presStyleIdx="1" presStyleCnt="2"/>
      <dgm:spPr/>
    </dgm:pt>
    <dgm:pt modelId="{20533543-E8DC-40CA-8022-363342DBF4E0}" type="pres">
      <dgm:prSet presAssocID="{A3EC90F3-2F95-4C3E-9D94-1CBCF14372AE}" presName="text4" presStyleLbl="fgAcc4" presStyleIdx="1" presStyleCnt="2">
        <dgm:presLayoutVars>
          <dgm:chPref val="3"/>
        </dgm:presLayoutVars>
      </dgm:prSet>
      <dgm:spPr/>
      <dgm:t>
        <a:bodyPr/>
        <a:lstStyle/>
        <a:p>
          <a:endParaRPr lang="en-US"/>
        </a:p>
      </dgm:t>
    </dgm:pt>
    <dgm:pt modelId="{326BA1B3-E27C-4A47-9390-24C92D93E550}" type="pres">
      <dgm:prSet presAssocID="{A3EC90F3-2F95-4C3E-9D94-1CBCF14372AE}" presName="hierChild5" presStyleCnt="0"/>
      <dgm:spPr/>
    </dgm:pt>
  </dgm:ptLst>
  <dgm:cxnLst>
    <dgm:cxn modelId="{0F2AD0D7-A0A2-42B1-8BC4-87D767C4B6F7}" type="presOf" srcId="{6C96B383-5FB6-4FE8-AD61-96D9D2857639}" destId="{CC9A8D40-419F-4836-8F8F-687069CB68F9}" srcOrd="0" destOrd="0" presId="urn:microsoft.com/office/officeart/2005/8/layout/hierarchy1"/>
    <dgm:cxn modelId="{7D2E5AB9-06D2-4F37-8D93-F2D60A189A7E}" type="presOf" srcId="{31D745B7-609B-4B8F-8F50-081E13E26BAD}" destId="{0842130C-5F60-4CE2-ABD7-52C6483F3F4A}" srcOrd="0" destOrd="0" presId="urn:microsoft.com/office/officeart/2005/8/layout/hierarchy1"/>
    <dgm:cxn modelId="{B37ABCA3-11AE-4AFA-BB9C-33C86DFBDB2A}" type="presOf" srcId="{0F9414D8-10CC-4B57-B43A-F0044E8B6B1A}" destId="{BAA13F84-2F01-40F9-B90C-C386E6448FBF}" srcOrd="0" destOrd="0" presId="urn:microsoft.com/office/officeart/2005/8/layout/hierarchy1"/>
    <dgm:cxn modelId="{1D3988F6-DD1C-4B86-A030-6CEEF1EC9CD8}" srcId="{DAE4B138-BAE8-4828-9B4A-95CA02341217}" destId="{00AFC2BE-B9A0-4B27-A1F4-0370F7F330D0}" srcOrd="0" destOrd="0" parTransId="{9134790E-4D18-421D-B21A-3B59B8515B96}" sibTransId="{A12F72D9-9DBC-48FB-A37F-9D1D562704CB}"/>
    <dgm:cxn modelId="{E5843456-37F1-45BE-93E5-744C53ABFB88}" srcId="{0F9414D8-10CC-4B57-B43A-F0044E8B6B1A}" destId="{6E19AD3B-2407-4F63-A7A5-A98AB62C594E}" srcOrd="1" destOrd="0" parTransId="{31D745B7-609B-4B8F-8F50-081E13E26BAD}" sibTransId="{720382F4-A392-4C2C-BD0D-CD28D8B74391}"/>
    <dgm:cxn modelId="{0C2DB421-7E5C-4058-B174-8BCC6EA63302}" srcId="{6E19AD3B-2407-4F63-A7A5-A98AB62C594E}" destId="{A3EC90F3-2F95-4C3E-9D94-1CBCF14372AE}" srcOrd="1" destOrd="0" parTransId="{6C96B383-5FB6-4FE8-AD61-96D9D2857639}" sibTransId="{1E3350DC-D232-481E-A882-FE0C0CE24B62}"/>
    <dgm:cxn modelId="{3C62B0D6-4FC6-4D0A-82F5-70FF04CD93B0}" type="presOf" srcId="{00AFC2BE-B9A0-4B27-A1F4-0370F7F330D0}" destId="{7EAF975A-7D34-40ED-9209-5E83FA52A867}" srcOrd="0" destOrd="0" presId="urn:microsoft.com/office/officeart/2005/8/layout/hierarchy1"/>
    <dgm:cxn modelId="{7576867A-E62D-4B57-85EB-567112E2BA86}" type="presOf" srcId="{DAE4B138-BAE8-4828-9B4A-95CA02341217}" destId="{96CFE8BE-86FD-461F-8BE7-E660A9229772}" srcOrd="0" destOrd="0" presId="urn:microsoft.com/office/officeart/2005/8/layout/hierarchy1"/>
    <dgm:cxn modelId="{374D6B2A-0946-4F28-B561-0F03DE26C8A3}" type="presOf" srcId="{DE32826B-A093-4FA6-B0C4-5A694AE16376}" destId="{4BDAAF2C-5B87-4965-8389-C6FE7E851431}" srcOrd="0" destOrd="0" presId="urn:microsoft.com/office/officeart/2005/8/layout/hierarchy1"/>
    <dgm:cxn modelId="{7AE28B92-047F-4874-B72C-2620C838F824}" srcId="{0F9414D8-10CC-4B57-B43A-F0044E8B6B1A}" destId="{853AA6FF-D422-47A4-9C2D-168A382A2A8E}" srcOrd="0" destOrd="0" parTransId="{998A65D5-F6C9-4843-9390-BF833007C60D}" sibTransId="{42AA34E8-4947-4C3C-A0AF-3395DC7C17B9}"/>
    <dgm:cxn modelId="{613A7122-AC70-4D63-B8A1-AB67A5A306DD}" type="presOf" srcId="{EA18CAE1-7081-4024-9C2D-79D4AD42082E}" destId="{E5197025-E16A-4A13-AC9A-8E6642A4C6A8}" srcOrd="0" destOrd="0" presId="urn:microsoft.com/office/officeart/2005/8/layout/hierarchy1"/>
    <dgm:cxn modelId="{DA711988-D613-4A87-8735-2878928D1783}" type="presOf" srcId="{5729FEE3-AA6E-4A2B-9384-12432787FA6A}" destId="{6FEE11FC-0E21-42BC-886C-24C32631B2DA}" srcOrd="0" destOrd="0" presId="urn:microsoft.com/office/officeart/2005/8/layout/hierarchy1"/>
    <dgm:cxn modelId="{1BEC2508-5B1E-4FF6-823C-128E7089C4A3}" type="presOf" srcId="{2B4E322A-E4AA-447A-9EC8-3A6B13076575}" destId="{052A2AE5-AAA4-4B71-B0E9-03B93B79FCC4}" srcOrd="0" destOrd="0" presId="urn:microsoft.com/office/officeart/2005/8/layout/hierarchy1"/>
    <dgm:cxn modelId="{D4EC61CD-BECE-4F46-BEFC-317DC869F2CF}" type="presOf" srcId="{998A65D5-F6C9-4843-9390-BF833007C60D}" destId="{00AAC391-A9A4-4944-AE6A-4832745E5E91}" srcOrd="0" destOrd="0" presId="urn:microsoft.com/office/officeart/2005/8/layout/hierarchy1"/>
    <dgm:cxn modelId="{345F0712-4498-47BA-BB70-B567155C3371}" type="presOf" srcId="{6E19AD3B-2407-4F63-A7A5-A98AB62C594E}" destId="{EE6A27CE-BDDB-44E9-9D6D-5F4496336B8E}" srcOrd="0" destOrd="0" presId="urn:microsoft.com/office/officeart/2005/8/layout/hierarchy1"/>
    <dgm:cxn modelId="{A40BADEF-8E8C-483B-8CEF-4026C402875C}" srcId="{DAE4B138-BAE8-4828-9B4A-95CA02341217}" destId="{0F9414D8-10CC-4B57-B43A-F0044E8B6B1A}" srcOrd="1" destOrd="0" parTransId="{EA18CAE1-7081-4024-9C2D-79D4AD42082E}" sibTransId="{F0FE01F2-7613-4250-8E00-7BCB182BCF8B}"/>
    <dgm:cxn modelId="{058977F3-86F9-45CA-BDF3-805FEA5C4AEC}" type="presOf" srcId="{853AA6FF-D422-47A4-9C2D-168A382A2A8E}" destId="{5783B1A9-6E90-419E-B55A-386CDB3A403C}" srcOrd="0" destOrd="0" presId="urn:microsoft.com/office/officeart/2005/8/layout/hierarchy1"/>
    <dgm:cxn modelId="{B19EC4A5-FB78-4A59-A700-9D9479F46A51}" type="presOf" srcId="{9134790E-4D18-421D-B21A-3B59B8515B96}" destId="{90D1A166-A2E6-444D-ACFA-2B02FCD164CB}" srcOrd="0" destOrd="0" presId="urn:microsoft.com/office/officeart/2005/8/layout/hierarchy1"/>
    <dgm:cxn modelId="{3A618E89-53BF-4EB0-9C17-AF68759DA426}" srcId="{5729FEE3-AA6E-4A2B-9384-12432787FA6A}" destId="{DAE4B138-BAE8-4828-9B4A-95CA02341217}" srcOrd="0" destOrd="0" parTransId="{C46C5A2A-CF25-41D0-9019-318ACFDE5637}" sibTransId="{DFD1BB40-199D-4D8D-A6DC-B952951DDD95}"/>
    <dgm:cxn modelId="{48B5405C-1069-43B3-B67B-91288986A758}" type="presOf" srcId="{A3EC90F3-2F95-4C3E-9D94-1CBCF14372AE}" destId="{20533543-E8DC-40CA-8022-363342DBF4E0}" srcOrd="0" destOrd="0" presId="urn:microsoft.com/office/officeart/2005/8/layout/hierarchy1"/>
    <dgm:cxn modelId="{074C626B-7421-4926-B49E-E25AA26364DB}" srcId="{6E19AD3B-2407-4F63-A7A5-A98AB62C594E}" destId="{DE32826B-A093-4FA6-B0C4-5A694AE16376}" srcOrd="0" destOrd="0" parTransId="{2B4E322A-E4AA-447A-9EC8-3A6B13076575}" sibTransId="{18BB54C6-0F97-45A8-95BD-7860A55C9240}"/>
    <dgm:cxn modelId="{0D79DCA5-37F5-4D38-AF37-312920DCCAF8}" type="presParOf" srcId="{6FEE11FC-0E21-42BC-886C-24C32631B2DA}" destId="{C53CE4B2-AE37-4239-9901-71A46E076445}" srcOrd="0" destOrd="0" presId="urn:microsoft.com/office/officeart/2005/8/layout/hierarchy1"/>
    <dgm:cxn modelId="{997CEF34-B4AE-4735-9DF7-1DA45C9FED11}" type="presParOf" srcId="{C53CE4B2-AE37-4239-9901-71A46E076445}" destId="{C4828DEC-DE90-41A1-AA11-5DF3AFB7E6F4}" srcOrd="0" destOrd="0" presId="urn:microsoft.com/office/officeart/2005/8/layout/hierarchy1"/>
    <dgm:cxn modelId="{E1044737-E980-4464-B036-55F3E1AFE0DE}" type="presParOf" srcId="{C4828DEC-DE90-41A1-AA11-5DF3AFB7E6F4}" destId="{15386677-8AC8-44B8-B7D5-82124F893DB2}" srcOrd="0" destOrd="0" presId="urn:microsoft.com/office/officeart/2005/8/layout/hierarchy1"/>
    <dgm:cxn modelId="{46E61267-2CD3-4866-8E6C-6B0EB0493C9D}" type="presParOf" srcId="{C4828DEC-DE90-41A1-AA11-5DF3AFB7E6F4}" destId="{96CFE8BE-86FD-461F-8BE7-E660A9229772}" srcOrd="1" destOrd="0" presId="urn:microsoft.com/office/officeart/2005/8/layout/hierarchy1"/>
    <dgm:cxn modelId="{AAFFCAA4-030D-4243-A7FD-4D7EC3C356E8}" type="presParOf" srcId="{C53CE4B2-AE37-4239-9901-71A46E076445}" destId="{7C96E83C-49A5-4C3D-981B-CEB40558997F}" srcOrd="1" destOrd="0" presId="urn:microsoft.com/office/officeart/2005/8/layout/hierarchy1"/>
    <dgm:cxn modelId="{2602BDDF-DD18-4B5E-A9CD-BC8CC2644BCF}" type="presParOf" srcId="{7C96E83C-49A5-4C3D-981B-CEB40558997F}" destId="{90D1A166-A2E6-444D-ACFA-2B02FCD164CB}" srcOrd="0" destOrd="0" presId="urn:microsoft.com/office/officeart/2005/8/layout/hierarchy1"/>
    <dgm:cxn modelId="{36C5362E-5209-439A-9CE5-42C87AA0F717}" type="presParOf" srcId="{7C96E83C-49A5-4C3D-981B-CEB40558997F}" destId="{C0CD979C-7C51-410E-82FD-18C27414BECC}" srcOrd="1" destOrd="0" presId="urn:microsoft.com/office/officeart/2005/8/layout/hierarchy1"/>
    <dgm:cxn modelId="{4B9C343B-F759-4E6A-84D2-D7969BA2C0F1}" type="presParOf" srcId="{C0CD979C-7C51-410E-82FD-18C27414BECC}" destId="{B3949783-5C28-437D-ACB3-9688163F781B}" srcOrd="0" destOrd="0" presId="urn:microsoft.com/office/officeart/2005/8/layout/hierarchy1"/>
    <dgm:cxn modelId="{21125ACB-99F8-4D48-8A5C-D7BB2DCCD174}" type="presParOf" srcId="{B3949783-5C28-437D-ACB3-9688163F781B}" destId="{F5697B4A-2B4C-47E7-8B99-4FA88E347154}" srcOrd="0" destOrd="0" presId="urn:microsoft.com/office/officeart/2005/8/layout/hierarchy1"/>
    <dgm:cxn modelId="{454F0D1F-E49C-43DD-9CBF-32F9D5CDF44A}" type="presParOf" srcId="{B3949783-5C28-437D-ACB3-9688163F781B}" destId="{7EAF975A-7D34-40ED-9209-5E83FA52A867}" srcOrd="1" destOrd="0" presId="urn:microsoft.com/office/officeart/2005/8/layout/hierarchy1"/>
    <dgm:cxn modelId="{862D1828-DD44-4C49-8A26-F4AE128052CB}" type="presParOf" srcId="{C0CD979C-7C51-410E-82FD-18C27414BECC}" destId="{C3AA26EF-C9C4-46C2-A07C-0C7B86CC4998}" srcOrd="1" destOrd="0" presId="urn:microsoft.com/office/officeart/2005/8/layout/hierarchy1"/>
    <dgm:cxn modelId="{D97D0F1D-6605-454A-A61F-BE877D8125D0}" type="presParOf" srcId="{7C96E83C-49A5-4C3D-981B-CEB40558997F}" destId="{E5197025-E16A-4A13-AC9A-8E6642A4C6A8}" srcOrd="2" destOrd="0" presId="urn:microsoft.com/office/officeart/2005/8/layout/hierarchy1"/>
    <dgm:cxn modelId="{C2E9862B-DAA1-43E0-98E3-263169BB6A8C}" type="presParOf" srcId="{7C96E83C-49A5-4C3D-981B-CEB40558997F}" destId="{0EBB00B7-69F8-4AD7-AD9F-26A2405EC8CE}" srcOrd="3" destOrd="0" presId="urn:microsoft.com/office/officeart/2005/8/layout/hierarchy1"/>
    <dgm:cxn modelId="{820E225C-068D-4901-8953-5F7163B16BF0}" type="presParOf" srcId="{0EBB00B7-69F8-4AD7-AD9F-26A2405EC8CE}" destId="{4704180F-CCDD-44C2-88CB-FC25B0810D4F}" srcOrd="0" destOrd="0" presId="urn:microsoft.com/office/officeart/2005/8/layout/hierarchy1"/>
    <dgm:cxn modelId="{C8790FC8-205F-4E00-8AEB-C6C01504A275}" type="presParOf" srcId="{4704180F-CCDD-44C2-88CB-FC25B0810D4F}" destId="{DC41368D-73C2-40C8-B95B-897DB85E5EF7}" srcOrd="0" destOrd="0" presId="urn:microsoft.com/office/officeart/2005/8/layout/hierarchy1"/>
    <dgm:cxn modelId="{552A0971-5D08-4EF8-B6CB-4E2AD3047EA8}" type="presParOf" srcId="{4704180F-CCDD-44C2-88CB-FC25B0810D4F}" destId="{BAA13F84-2F01-40F9-B90C-C386E6448FBF}" srcOrd="1" destOrd="0" presId="urn:microsoft.com/office/officeart/2005/8/layout/hierarchy1"/>
    <dgm:cxn modelId="{F4594281-F891-4CB1-8E14-2F8FC70A5354}" type="presParOf" srcId="{0EBB00B7-69F8-4AD7-AD9F-26A2405EC8CE}" destId="{103A2CEE-FF56-4B49-866D-0246B1E0453A}" srcOrd="1" destOrd="0" presId="urn:microsoft.com/office/officeart/2005/8/layout/hierarchy1"/>
    <dgm:cxn modelId="{0299BD1D-CBD8-47E8-8B4E-4E5E80BA67A9}" type="presParOf" srcId="{103A2CEE-FF56-4B49-866D-0246B1E0453A}" destId="{00AAC391-A9A4-4944-AE6A-4832745E5E91}" srcOrd="0" destOrd="0" presId="urn:microsoft.com/office/officeart/2005/8/layout/hierarchy1"/>
    <dgm:cxn modelId="{07936285-A7FA-41A3-95CF-319CC4119F9F}" type="presParOf" srcId="{103A2CEE-FF56-4B49-866D-0246B1E0453A}" destId="{8995A8BA-5797-48B1-B69D-8E0E1407AA79}" srcOrd="1" destOrd="0" presId="urn:microsoft.com/office/officeart/2005/8/layout/hierarchy1"/>
    <dgm:cxn modelId="{61DD5F4B-C137-4B90-A679-F269B97F9314}" type="presParOf" srcId="{8995A8BA-5797-48B1-B69D-8E0E1407AA79}" destId="{3C6DDFB3-24F6-49B4-974A-EAFE58ED7CEB}" srcOrd="0" destOrd="0" presId="urn:microsoft.com/office/officeart/2005/8/layout/hierarchy1"/>
    <dgm:cxn modelId="{681F6E46-1DD6-401D-A86B-703634C8FDE6}" type="presParOf" srcId="{3C6DDFB3-24F6-49B4-974A-EAFE58ED7CEB}" destId="{DBA9E7AC-68D5-4A9C-95CA-D9A6DD625CC5}" srcOrd="0" destOrd="0" presId="urn:microsoft.com/office/officeart/2005/8/layout/hierarchy1"/>
    <dgm:cxn modelId="{32C8A6AE-F5E1-4DA9-A602-6DCBB34D150D}" type="presParOf" srcId="{3C6DDFB3-24F6-49B4-974A-EAFE58ED7CEB}" destId="{5783B1A9-6E90-419E-B55A-386CDB3A403C}" srcOrd="1" destOrd="0" presId="urn:microsoft.com/office/officeart/2005/8/layout/hierarchy1"/>
    <dgm:cxn modelId="{FED37058-4576-45C0-96F8-C217707924EA}" type="presParOf" srcId="{8995A8BA-5797-48B1-B69D-8E0E1407AA79}" destId="{FF9B0A44-E685-419C-A945-4C2F95215E8C}" srcOrd="1" destOrd="0" presId="urn:microsoft.com/office/officeart/2005/8/layout/hierarchy1"/>
    <dgm:cxn modelId="{51FADC2C-828C-4AA3-90FD-E2492289FB2B}" type="presParOf" srcId="{103A2CEE-FF56-4B49-866D-0246B1E0453A}" destId="{0842130C-5F60-4CE2-ABD7-52C6483F3F4A}" srcOrd="2" destOrd="0" presId="urn:microsoft.com/office/officeart/2005/8/layout/hierarchy1"/>
    <dgm:cxn modelId="{BE706D15-6EF7-4B24-923D-4AA2BA4DEFB5}" type="presParOf" srcId="{103A2CEE-FF56-4B49-866D-0246B1E0453A}" destId="{106A6766-FEBA-46AF-A320-95A7A2087C20}" srcOrd="3" destOrd="0" presId="urn:microsoft.com/office/officeart/2005/8/layout/hierarchy1"/>
    <dgm:cxn modelId="{0623F3EE-1633-470E-A93C-A4E73EF5DCA6}" type="presParOf" srcId="{106A6766-FEBA-46AF-A320-95A7A2087C20}" destId="{5447C2FF-A120-4AD8-A764-FF1AF3978B9F}" srcOrd="0" destOrd="0" presId="urn:microsoft.com/office/officeart/2005/8/layout/hierarchy1"/>
    <dgm:cxn modelId="{6F740092-FAD5-40D3-8BD5-F58A7289D142}" type="presParOf" srcId="{5447C2FF-A120-4AD8-A764-FF1AF3978B9F}" destId="{7753CDCE-39F4-455B-A4B7-F72956B2EED4}" srcOrd="0" destOrd="0" presId="urn:microsoft.com/office/officeart/2005/8/layout/hierarchy1"/>
    <dgm:cxn modelId="{1A2DDC67-8AD2-481C-99B0-57394CA78E22}" type="presParOf" srcId="{5447C2FF-A120-4AD8-A764-FF1AF3978B9F}" destId="{EE6A27CE-BDDB-44E9-9D6D-5F4496336B8E}" srcOrd="1" destOrd="0" presId="urn:microsoft.com/office/officeart/2005/8/layout/hierarchy1"/>
    <dgm:cxn modelId="{65A7FB47-6201-4F2B-BE62-C2D6F2619F19}" type="presParOf" srcId="{106A6766-FEBA-46AF-A320-95A7A2087C20}" destId="{38739249-9B8C-41F6-93ED-B70CFCFDD90E}" srcOrd="1" destOrd="0" presId="urn:microsoft.com/office/officeart/2005/8/layout/hierarchy1"/>
    <dgm:cxn modelId="{4C9DA97F-63C4-4C6F-9C98-8AEE32BB5DBC}" type="presParOf" srcId="{38739249-9B8C-41F6-93ED-B70CFCFDD90E}" destId="{052A2AE5-AAA4-4B71-B0E9-03B93B79FCC4}" srcOrd="0" destOrd="0" presId="urn:microsoft.com/office/officeart/2005/8/layout/hierarchy1"/>
    <dgm:cxn modelId="{8E873381-D0DC-4F35-9D33-81385D2F8845}" type="presParOf" srcId="{38739249-9B8C-41F6-93ED-B70CFCFDD90E}" destId="{5EC62DA1-351B-4B83-A312-BA9ECB057EBC}" srcOrd="1" destOrd="0" presId="urn:microsoft.com/office/officeart/2005/8/layout/hierarchy1"/>
    <dgm:cxn modelId="{6EB2B256-D5FD-4D4F-AA4A-7C5D528AAF97}" type="presParOf" srcId="{5EC62DA1-351B-4B83-A312-BA9ECB057EBC}" destId="{AD21F3B4-DFD4-4AC8-B657-DF3AE5254921}" srcOrd="0" destOrd="0" presId="urn:microsoft.com/office/officeart/2005/8/layout/hierarchy1"/>
    <dgm:cxn modelId="{7867435B-3A80-4D5B-B51A-A13BEB1182AF}" type="presParOf" srcId="{AD21F3B4-DFD4-4AC8-B657-DF3AE5254921}" destId="{195D7A49-C926-4DD6-BEAF-36C0615E81AE}" srcOrd="0" destOrd="0" presId="urn:microsoft.com/office/officeart/2005/8/layout/hierarchy1"/>
    <dgm:cxn modelId="{28ABC5E5-3709-430C-8B2A-54474C72EDBC}" type="presParOf" srcId="{AD21F3B4-DFD4-4AC8-B657-DF3AE5254921}" destId="{4BDAAF2C-5B87-4965-8389-C6FE7E851431}" srcOrd="1" destOrd="0" presId="urn:microsoft.com/office/officeart/2005/8/layout/hierarchy1"/>
    <dgm:cxn modelId="{493ED906-9764-4B11-9112-58D1A0C2F984}" type="presParOf" srcId="{5EC62DA1-351B-4B83-A312-BA9ECB057EBC}" destId="{654C9E8E-3645-46A4-B829-275690B28DD5}" srcOrd="1" destOrd="0" presId="urn:microsoft.com/office/officeart/2005/8/layout/hierarchy1"/>
    <dgm:cxn modelId="{FFE165CA-79BB-4015-94CF-1B7D7BE2A1A6}" type="presParOf" srcId="{38739249-9B8C-41F6-93ED-B70CFCFDD90E}" destId="{CC9A8D40-419F-4836-8F8F-687069CB68F9}" srcOrd="2" destOrd="0" presId="urn:microsoft.com/office/officeart/2005/8/layout/hierarchy1"/>
    <dgm:cxn modelId="{2B27D21E-349F-4E02-A953-ED56445CB747}" type="presParOf" srcId="{38739249-9B8C-41F6-93ED-B70CFCFDD90E}" destId="{4BCBA1F2-5C9C-463E-BC71-554D96569906}" srcOrd="3" destOrd="0" presId="urn:microsoft.com/office/officeart/2005/8/layout/hierarchy1"/>
    <dgm:cxn modelId="{A066B701-07AA-47E4-A4B0-57642ED34F34}" type="presParOf" srcId="{4BCBA1F2-5C9C-463E-BC71-554D96569906}" destId="{7E74B102-38F9-4754-A024-D2E4B4D232DB}" srcOrd="0" destOrd="0" presId="urn:microsoft.com/office/officeart/2005/8/layout/hierarchy1"/>
    <dgm:cxn modelId="{54DAF41C-392F-49D6-BE3D-9009314DFCA5}" type="presParOf" srcId="{7E74B102-38F9-4754-A024-D2E4B4D232DB}" destId="{9B94E69B-4D76-4B2C-930A-35946777DEB6}" srcOrd="0" destOrd="0" presId="urn:microsoft.com/office/officeart/2005/8/layout/hierarchy1"/>
    <dgm:cxn modelId="{CCEF93B9-B733-4A30-A1D0-7953D53A01B1}" type="presParOf" srcId="{7E74B102-38F9-4754-A024-D2E4B4D232DB}" destId="{20533543-E8DC-40CA-8022-363342DBF4E0}" srcOrd="1" destOrd="0" presId="urn:microsoft.com/office/officeart/2005/8/layout/hierarchy1"/>
    <dgm:cxn modelId="{DD856931-5549-4BDC-906B-0CA119E8A9BA}" type="presParOf" srcId="{4BCBA1F2-5C9C-463E-BC71-554D96569906}" destId="{326BA1B3-E27C-4A47-9390-24C92D93E550}"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729FEE3-AA6E-4A2B-9384-12432787FA6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AE4B138-BAE8-4828-9B4A-95CA02341217}">
      <dgm:prSet phldrT="[Text]"/>
      <dgm:spPr/>
      <dgm:t>
        <a:bodyPr/>
        <a:lstStyle/>
        <a:p>
          <a:r>
            <a:rPr lang="fa-IR" dirty="0" smtClean="0">
              <a:cs typeface="B Nazanin" pitchFamily="2" charset="-78"/>
            </a:rPr>
            <a:t>آسیب شناسی</a:t>
          </a:r>
          <a:endParaRPr lang="en-US" dirty="0">
            <a:cs typeface="B Nazanin" pitchFamily="2" charset="-78"/>
          </a:endParaRPr>
        </a:p>
      </dgm:t>
    </dgm:pt>
    <dgm:pt modelId="{C46C5A2A-CF25-41D0-9019-318ACFDE5637}" type="parTrans" cxnId="{3A618E89-53BF-4EB0-9C17-AF68759DA426}">
      <dgm:prSet/>
      <dgm:spPr/>
      <dgm:t>
        <a:bodyPr/>
        <a:lstStyle/>
        <a:p>
          <a:endParaRPr lang="en-US"/>
        </a:p>
      </dgm:t>
    </dgm:pt>
    <dgm:pt modelId="{DFD1BB40-199D-4D8D-A6DC-B952951DDD95}" type="sibTrans" cxnId="{3A618E89-53BF-4EB0-9C17-AF68759DA426}">
      <dgm:prSet/>
      <dgm:spPr/>
      <dgm:t>
        <a:bodyPr/>
        <a:lstStyle/>
        <a:p>
          <a:endParaRPr lang="en-US"/>
        </a:p>
      </dgm:t>
    </dgm:pt>
    <dgm:pt modelId="{00AFC2BE-B9A0-4B27-A1F4-0370F7F330D0}">
      <dgm:prSet phldrT="[Text]">
        <dgm:style>
          <a:lnRef idx="3">
            <a:schemeClr val="lt1"/>
          </a:lnRef>
          <a:fillRef idx="1">
            <a:schemeClr val="accent1"/>
          </a:fillRef>
          <a:effectRef idx="1">
            <a:schemeClr val="accent1"/>
          </a:effectRef>
          <a:fontRef idx="minor">
            <a:schemeClr val="lt1"/>
          </a:fontRef>
        </dgm:style>
      </dgm:prSet>
      <dgm:spPr/>
      <dgm:t>
        <a:bodyPr/>
        <a:lstStyle/>
        <a:p>
          <a:r>
            <a:rPr lang="fa-IR" dirty="0" smtClean="0">
              <a:cs typeface="B Nazanin" pitchFamily="2" charset="-78"/>
            </a:rPr>
            <a:t>شناخت عوارض ناشی</a:t>
          </a:r>
          <a:endParaRPr lang="en-US" dirty="0">
            <a:cs typeface="B Nazanin" pitchFamily="2" charset="-78"/>
          </a:endParaRPr>
        </a:p>
      </dgm:t>
    </dgm:pt>
    <dgm:pt modelId="{9134790E-4D18-421D-B21A-3B59B8515B96}" type="parTrans" cxnId="{1D3988F6-DD1C-4B86-A030-6CEEF1EC9CD8}">
      <dgm:prSet/>
      <dgm:spPr/>
      <dgm:t>
        <a:bodyPr/>
        <a:lstStyle/>
        <a:p>
          <a:endParaRPr lang="en-US"/>
        </a:p>
      </dgm:t>
    </dgm:pt>
    <dgm:pt modelId="{A12F72D9-9DBC-48FB-A37F-9D1D562704CB}" type="sibTrans" cxnId="{1D3988F6-DD1C-4B86-A030-6CEEF1EC9CD8}">
      <dgm:prSet/>
      <dgm:spPr/>
      <dgm:t>
        <a:bodyPr/>
        <a:lstStyle/>
        <a:p>
          <a:endParaRPr lang="en-US"/>
        </a:p>
      </dgm:t>
    </dgm:pt>
    <dgm:pt modelId="{0F9414D8-10CC-4B57-B43A-F0044E8B6B1A}">
      <dgm:prSet phldrT="[Text]">
        <dgm:style>
          <a:lnRef idx="2">
            <a:schemeClr val="accent1"/>
          </a:lnRef>
          <a:fillRef idx="1">
            <a:schemeClr val="lt1"/>
          </a:fillRef>
          <a:effectRef idx="0">
            <a:schemeClr val="accent1"/>
          </a:effectRef>
          <a:fontRef idx="minor">
            <a:schemeClr val="dk1"/>
          </a:fontRef>
        </dgm:style>
      </dgm:prSet>
      <dgm:spPr/>
      <dgm:t>
        <a:bodyPr/>
        <a:lstStyle/>
        <a:p>
          <a:r>
            <a:rPr lang="fa-IR" dirty="0" smtClean="0">
              <a:cs typeface="B Nazanin" pitchFamily="2" charset="-78"/>
            </a:rPr>
            <a:t>عوامل مخل سوژه</a:t>
          </a:r>
          <a:endParaRPr lang="en-US" dirty="0">
            <a:cs typeface="B Nazanin" pitchFamily="2" charset="-78"/>
          </a:endParaRPr>
        </a:p>
      </dgm:t>
    </dgm:pt>
    <dgm:pt modelId="{EA18CAE1-7081-4024-9C2D-79D4AD42082E}" type="parTrans" cxnId="{A40BADEF-8E8C-483B-8CEF-4026C402875C}">
      <dgm:prSet/>
      <dgm:spPr/>
      <dgm:t>
        <a:bodyPr/>
        <a:lstStyle/>
        <a:p>
          <a:endParaRPr lang="en-US"/>
        </a:p>
      </dgm:t>
    </dgm:pt>
    <dgm:pt modelId="{F0FE01F2-7613-4250-8E00-7BCB182BCF8B}" type="sibTrans" cxnId="{A40BADEF-8E8C-483B-8CEF-4026C402875C}">
      <dgm:prSet/>
      <dgm:spPr/>
      <dgm:t>
        <a:bodyPr/>
        <a:lstStyle/>
        <a:p>
          <a:endParaRPr lang="en-US"/>
        </a:p>
      </dgm:t>
    </dgm:pt>
    <dgm:pt modelId="{853AA6FF-D422-47A4-9C2D-168A382A2A8E}">
      <dgm:prSet phldrT="[Text]"/>
      <dgm:spPr/>
      <dgm:t>
        <a:bodyPr/>
        <a:lstStyle/>
        <a:p>
          <a:r>
            <a:rPr lang="fa-IR" dirty="0" smtClean="0">
              <a:cs typeface="B Nazanin" pitchFamily="2" charset="-78"/>
            </a:rPr>
            <a:t>عوامل مخل داخلی</a:t>
          </a:r>
          <a:endParaRPr lang="en-US" dirty="0">
            <a:cs typeface="B Nazanin" pitchFamily="2" charset="-78"/>
          </a:endParaRPr>
        </a:p>
      </dgm:t>
    </dgm:pt>
    <dgm:pt modelId="{998A65D5-F6C9-4843-9390-BF833007C60D}" type="parTrans" cxnId="{7AE28B92-047F-4874-B72C-2620C838F824}">
      <dgm:prSet/>
      <dgm:spPr/>
      <dgm:t>
        <a:bodyPr/>
        <a:lstStyle/>
        <a:p>
          <a:endParaRPr lang="en-US"/>
        </a:p>
      </dgm:t>
    </dgm:pt>
    <dgm:pt modelId="{42AA34E8-4947-4C3C-A0AF-3395DC7C17B9}" type="sibTrans" cxnId="{7AE28B92-047F-4874-B72C-2620C838F824}">
      <dgm:prSet/>
      <dgm:spPr/>
      <dgm:t>
        <a:bodyPr/>
        <a:lstStyle/>
        <a:p>
          <a:endParaRPr lang="en-US"/>
        </a:p>
      </dgm:t>
    </dgm:pt>
    <dgm:pt modelId="{6E19AD3B-2407-4F63-A7A5-A98AB62C594E}">
      <dgm:prSet/>
      <dgm:spPr/>
      <dgm:t>
        <a:bodyPr/>
        <a:lstStyle/>
        <a:p>
          <a:r>
            <a:rPr lang="fa-IR" dirty="0" smtClean="0">
              <a:cs typeface="B Nazanin" pitchFamily="2" charset="-78"/>
            </a:rPr>
            <a:t>عوامل مخل خارجی</a:t>
          </a:r>
          <a:endParaRPr lang="en-US" dirty="0">
            <a:cs typeface="B Nazanin" pitchFamily="2" charset="-78"/>
          </a:endParaRPr>
        </a:p>
      </dgm:t>
    </dgm:pt>
    <dgm:pt modelId="{31D745B7-609B-4B8F-8F50-081E13E26BAD}" type="parTrans" cxnId="{E5843456-37F1-45BE-93E5-744C53ABFB88}">
      <dgm:prSet/>
      <dgm:spPr/>
      <dgm:t>
        <a:bodyPr/>
        <a:lstStyle/>
        <a:p>
          <a:endParaRPr lang="en-US"/>
        </a:p>
      </dgm:t>
    </dgm:pt>
    <dgm:pt modelId="{720382F4-A392-4C2C-BD0D-CD28D8B74391}" type="sibTrans" cxnId="{E5843456-37F1-45BE-93E5-744C53ABFB88}">
      <dgm:prSet/>
      <dgm:spPr/>
      <dgm:t>
        <a:bodyPr/>
        <a:lstStyle/>
        <a:p>
          <a:endParaRPr lang="en-US"/>
        </a:p>
      </dgm:t>
    </dgm:pt>
    <dgm:pt modelId="{A3EC90F3-2F95-4C3E-9D94-1CBCF14372AE}">
      <dgm:prSet/>
      <dgm:spPr/>
      <dgm:t>
        <a:bodyPr/>
        <a:lstStyle/>
        <a:p>
          <a:r>
            <a:rPr lang="fa-IR" dirty="0" smtClean="0">
              <a:cs typeface="B Nazanin" pitchFamily="2" charset="-78"/>
            </a:rPr>
            <a:t>عوامل طبیعی</a:t>
          </a:r>
          <a:endParaRPr lang="en-US" dirty="0">
            <a:cs typeface="B Nazanin" pitchFamily="2" charset="-78"/>
          </a:endParaRPr>
        </a:p>
      </dgm:t>
    </dgm:pt>
    <dgm:pt modelId="{6C96B383-5FB6-4FE8-AD61-96D9D2857639}" type="parTrans" cxnId="{0C2DB421-7E5C-4058-B174-8BCC6EA63302}">
      <dgm:prSet/>
      <dgm:spPr/>
      <dgm:t>
        <a:bodyPr/>
        <a:lstStyle/>
        <a:p>
          <a:endParaRPr lang="en-US"/>
        </a:p>
      </dgm:t>
    </dgm:pt>
    <dgm:pt modelId="{1E3350DC-D232-481E-A882-FE0C0CE24B62}" type="sibTrans" cxnId="{0C2DB421-7E5C-4058-B174-8BCC6EA63302}">
      <dgm:prSet/>
      <dgm:spPr/>
      <dgm:t>
        <a:bodyPr/>
        <a:lstStyle/>
        <a:p>
          <a:endParaRPr lang="en-US"/>
        </a:p>
      </dgm:t>
    </dgm:pt>
    <dgm:pt modelId="{DE32826B-A093-4FA6-B0C4-5A694AE16376}">
      <dgm:prSet/>
      <dgm:spPr/>
      <dgm:t>
        <a:bodyPr/>
        <a:lstStyle/>
        <a:p>
          <a:r>
            <a:rPr lang="fa-IR" dirty="0" smtClean="0">
              <a:cs typeface="B Nazanin" pitchFamily="2" charset="-78"/>
            </a:rPr>
            <a:t>عوامل اجتماعی</a:t>
          </a:r>
          <a:endParaRPr lang="en-US" dirty="0">
            <a:cs typeface="B Nazanin" pitchFamily="2" charset="-78"/>
          </a:endParaRPr>
        </a:p>
      </dgm:t>
    </dgm:pt>
    <dgm:pt modelId="{2B4E322A-E4AA-447A-9EC8-3A6B13076575}" type="parTrans" cxnId="{074C626B-7421-4926-B49E-E25AA26364DB}">
      <dgm:prSet/>
      <dgm:spPr/>
      <dgm:t>
        <a:bodyPr/>
        <a:lstStyle/>
        <a:p>
          <a:endParaRPr lang="en-US"/>
        </a:p>
      </dgm:t>
    </dgm:pt>
    <dgm:pt modelId="{18BB54C6-0F97-45A8-95BD-7860A55C9240}" type="sibTrans" cxnId="{074C626B-7421-4926-B49E-E25AA26364DB}">
      <dgm:prSet/>
      <dgm:spPr/>
      <dgm:t>
        <a:bodyPr/>
        <a:lstStyle/>
        <a:p>
          <a:endParaRPr lang="en-US"/>
        </a:p>
      </dgm:t>
    </dgm:pt>
    <dgm:pt modelId="{6FEE11FC-0E21-42BC-886C-24C32631B2DA}" type="pres">
      <dgm:prSet presAssocID="{5729FEE3-AA6E-4A2B-9384-12432787FA6A}" presName="hierChild1" presStyleCnt="0">
        <dgm:presLayoutVars>
          <dgm:chPref val="1"/>
          <dgm:dir/>
          <dgm:animOne val="branch"/>
          <dgm:animLvl val="lvl"/>
          <dgm:resizeHandles/>
        </dgm:presLayoutVars>
      </dgm:prSet>
      <dgm:spPr/>
      <dgm:t>
        <a:bodyPr/>
        <a:lstStyle/>
        <a:p>
          <a:endParaRPr lang="en-US"/>
        </a:p>
      </dgm:t>
    </dgm:pt>
    <dgm:pt modelId="{C53CE4B2-AE37-4239-9901-71A46E076445}" type="pres">
      <dgm:prSet presAssocID="{DAE4B138-BAE8-4828-9B4A-95CA02341217}" presName="hierRoot1" presStyleCnt="0"/>
      <dgm:spPr/>
    </dgm:pt>
    <dgm:pt modelId="{C4828DEC-DE90-41A1-AA11-5DF3AFB7E6F4}" type="pres">
      <dgm:prSet presAssocID="{DAE4B138-BAE8-4828-9B4A-95CA02341217}" presName="composite" presStyleCnt="0"/>
      <dgm:spPr/>
    </dgm:pt>
    <dgm:pt modelId="{15386677-8AC8-44B8-B7D5-82124F893DB2}" type="pres">
      <dgm:prSet presAssocID="{DAE4B138-BAE8-4828-9B4A-95CA02341217}" presName="background" presStyleLbl="node0" presStyleIdx="0" presStyleCnt="1"/>
      <dgm:spPr/>
    </dgm:pt>
    <dgm:pt modelId="{96CFE8BE-86FD-461F-8BE7-E660A9229772}" type="pres">
      <dgm:prSet presAssocID="{DAE4B138-BAE8-4828-9B4A-95CA02341217}" presName="text" presStyleLbl="fgAcc0" presStyleIdx="0" presStyleCnt="1">
        <dgm:presLayoutVars>
          <dgm:chPref val="3"/>
        </dgm:presLayoutVars>
      </dgm:prSet>
      <dgm:spPr/>
      <dgm:t>
        <a:bodyPr/>
        <a:lstStyle/>
        <a:p>
          <a:endParaRPr lang="en-US"/>
        </a:p>
      </dgm:t>
    </dgm:pt>
    <dgm:pt modelId="{7C96E83C-49A5-4C3D-981B-CEB40558997F}" type="pres">
      <dgm:prSet presAssocID="{DAE4B138-BAE8-4828-9B4A-95CA02341217}" presName="hierChild2" presStyleCnt="0"/>
      <dgm:spPr/>
    </dgm:pt>
    <dgm:pt modelId="{90D1A166-A2E6-444D-ACFA-2B02FCD164CB}" type="pres">
      <dgm:prSet presAssocID="{9134790E-4D18-421D-B21A-3B59B8515B96}" presName="Name10" presStyleLbl="parChTrans1D2" presStyleIdx="0" presStyleCnt="2"/>
      <dgm:spPr/>
      <dgm:t>
        <a:bodyPr/>
        <a:lstStyle/>
        <a:p>
          <a:endParaRPr lang="en-US"/>
        </a:p>
      </dgm:t>
    </dgm:pt>
    <dgm:pt modelId="{C0CD979C-7C51-410E-82FD-18C27414BECC}" type="pres">
      <dgm:prSet presAssocID="{00AFC2BE-B9A0-4B27-A1F4-0370F7F330D0}" presName="hierRoot2" presStyleCnt="0"/>
      <dgm:spPr/>
    </dgm:pt>
    <dgm:pt modelId="{B3949783-5C28-437D-ACB3-9688163F781B}" type="pres">
      <dgm:prSet presAssocID="{00AFC2BE-B9A0-4B27-A1F4-0370F7F330D0}" presName="composite2" presStyleCnt="0"/>
      <dgm:spPr/>
    </dgm:pt>
    <dgm:pt modelId="{F5697B4A-2B4C-47E7-8B99-4FA88E347154}" type="pres">
      <dgm:prSet presAssocID="{00AFC2BE-B9A0-4B27-A1F4-0370F7F330D0}" presName="background2" presStyleLbl="node2" presStyleIdx="0" presStyleCnt="2"/>
      <dgm:spPr/>
    </dgm:pt>
    <dgm:pt modelId="{7EAF975A-7D34-40ED-9209-5E83FA52A867}" type="pres">
      <dgm:prSet presAssocID="{00AFC2BE-B9A0-4B27-A1F4-0370F7F330D0}" presName="text2" presStyleLbl="fgAcc2" presStyleIdx="0" presStyleCnt="2">
        <dgm:presLayoutVars>
          <dgm:chPref val="3"/>
        </dgm:presLayoutVars>
      </dgm:prSet>
      <dgm:spPr/>
      <dgm:t>
        <a:bodyPr/>
        <a:lstStyle/>
        <a:p>
          <a:endParaRPr lang="en-US"/>
        </a:p>
      </dgm:t>
    </dgm:pt>
    <dgm:pt modelId="{C3AA26EF-C9C4-46C2-A07C-0C7B86CC4998}" type="pres">
      <dgm:prSet presAssocID="{00AFC2BE-B9A0-4B27-A1F4-0370F7F330D0}" presName="hierChild3" presStyleCnt="0"/>
      <dgm:spPr/>
    </dgm:pt>
    <dgm:pt modelId="{E5197025-E16A-4A13-AC9A-8E6642A4C6A8}" type="pres">
      <dgm:prSet presAssocID="{EA18CAE1-7081-4024-9C2D-79D4AD42082E}" presName="Name10" presStyleLbl="parChTrans1D2" presStyleIdx="1" presStyleCnt="2"/>
      <dgm:spPr/>
      <dgm:t>
        <a:bodyPr/>
        <a:lstStyle/>
        <a:p>
          <a:endParaRPr lang="en-US"/>
        </a:p>
      </dgm:t>
    </dgm:pt>
    <dgm:pt modelId="{0EBB00B7-69F8-4AD7-AD9F-26A2405EC8CE}" type="pres">
      <dgm:prSet presAssocID="{0F9414D8-10CC-4B57-B43A-F0044E8B6B1A}" presName="hierRoot2" presStyleCnt="0"/>
      <dgm:spPr/>
    </dgm:pt>
    <dgm:pt modelId="{4704180F-CCDD-44C2-88CB-FC25B0810D4F}" type="pres">
      <dgm:prSet presAssocID="{0F9414D8-10CC-4B57-B43A-F0044E8B6B1A}" presName="composite2" presStyleCnt="0"/>
      <dgm:spPr/>
    </dgm:pt>
    <dgm:pt modelId="{DC41368D-73C2-40C8-B95B-897DB85E5EF7}" type="pres">
      <dgm:prSet presAssocID="{0F9414D8-10CC-4B57-B43A-F0044E8B6B1A}" presName="background2" presStyleLbl="node2" presStyleIdx="1" presStyleCnt="2"/>
      <dgm:spPr/>
    </dgm:pt>
    <dgm:pt modelId="{BAA13F84-2F01-40F9-B90C-C386E6448FBF}" type="pres">
      <dgm:prSet presAssocID="{0F9414D8-10CC-4B57-B43A-F0044E8B6B1A}" presName="text2" presStyleLbl="fgAcc2" presStyleIdx="1" presStyleCnt="2">
        <dgm:presLayoutVars>
          <dgm:chPref val="3"/>
        </dgm:presLayoutVars>
      </dgm:prSet>
      <dgm:spPr/>
      <dgm:t>
        <a:bodyPr/>
        <a:lstStyle/>
        <a:p>
          <a:endParaRPr lang="en-US"/>
        </a:p>
      </dgm:t>
    </dgm:pt>
    <dgm:pt modelId="{103A2CEE-FF56-4B49-866D-0246B1E0453A}" type="pres">
      <dgm:prSet presAssocID="{0F9414D8-10CC-4B57-B43A-F0044E8B6B1A}" presName="hierChild3" presStyleCnt="0"/>
      <dgm:spPr/>
    </dgm:pt>
    <dgm:pt modelId="{00AAC391-A9A4-4944-AE6A-4832745E5E91}" type="pres">
      <dgm:prSet presAssocID="{998A65D5-F6C9-4843-9390-BF833007C60D}" presName="Name17" presStyleLbl="parChTrans1D3" presStyleIdx="0" presStyleCnt="2"/>
      <dgm:spPr/>
      <dgm:t>
        <a:bodyPr/>
        <a:lstStyle/>
        <a:p>
          <a:endParaRPr lang="en-US"/>
        </a:p>
      </dgm:t>
    </dgm:pt>
    <dgm:pt modelId="{8995A8BA-5797-48B1-B69D-8E0E1407AA79}" type="pres">
      <dgm:prSet presAssocID="{853AA6FF-D422-47A4-9C2D-168A382A2A8E}" presName="hierRoot3" presStyleCnt="0"/>
      <dgm:spPr/>
    </dgm:pt>
    <dgm:pt modelId="{3C6DDFB3-24F6-49B4-974A-EAFE58ED7CEB}" type="pres">
      <dgm:prSet presAssocID="{853AA6FF-D422-47A4-9C2D-168A382A2A8E}" presName="composite3" presStyleCnt="0"/>
      <dgm:spPr/>
    </dgm:pt>
    <dgm:pt modelId="{DBA9E7AC-68D5-4A9C-95CA-D9A6DD625CC5}" type="pres">
      <dgm:prSet presAssocID="{853AA6FF-D422-47A4-9C2D-168A382A2A8E}" presName="background3" presStyleLbl="node3" presStyleIdx="0" presStyleCnt="2"/>
      <dgm:spPr/>
    </dgm:pt>
    <dgm:pt modelId="{5783B1A9-6E90-419E-B55A-386CDB3A403C}" type="pres">
      <dgm:prSet presAssocID="{853AA6FF-D422-47A4-9C2D-168A382A2A8E}" presName="text3" presStyleLbl="fgAcc3" presStyleIdx="0" presStyleCnt="2">
        <dgm:presLayoutVars>
          <dgm:chPref val="3"/>
        </dgm:presLayoutVars>
      </dgm:prSet>
      <dgm:spPr/>
      <dgm:t>
        <a:bodyPr/>
        <a:lstStyle/>
        <a:p>
          <a:endParaRPr lang="en-US"/>
        </a:p>
      </dgm:t>
    </dgm:pt>
    <dgm:pt modelId="{FF9B0A44-E685-419C-A945-4C2F95215E8C}" type="pres">
      <dgm:prSet presAssocID="{853AA6FF-D422-47A4-9C2D-168A382A2A8E}" presName="hierChild4" presStyleCnt="0"/>
      <dgm:spPr/>
    </dgm:pt>
    <dgm:pt modelId="{0842130C-5F60-4CE2-ABD7-52C6483F3F4A}" type="pres">
      <dgm:prSet presAssocID="{31D745B7-609B-4B8F-8F50-081E13E26BAD}" presName="Name17" presStyleLbl="parChTrans1D3" presStyleIdx="1" presStyleCnt="2"/>
      <dgm:spPr/>
      <dgm:t>
        <a:bodyPr/>
        <a:lstStyle/>
        <a:p>
          <a:endParaRPr lang="en-US"/>
        </a:p>
      </dgm:t>
    </dgm:pt>
    <dgm:pt modelId="{106A6766-FEBA-46AF-A320-95A7A2087C20}" type="pres">
      <dgm:prSet presAssocID="{6E19AD3B-2407-4F63-A7A5-A98AB62C594E}" presName="hierRoot3" presStyleCnt="0"/>
      <dgm:spPr/>
    </dgm:pt>
    <dgm:pt modelId="{5447C2FF-A120-4AD8-A764-FF1AF3978B9F}" type="pres">
      <dgm:prSet presAssocID="{6E19AD3B-2407-4F63-A7A5-A98AB62C594E}" presName="composite3" presStyleCnt="0"/>
      <dgm:spPr/>
    </dgm:pt>
    <dgm:pt modelId="{7753CDCE-39F4-455B-A4B7-F72956B2EED4}" type="pres">
      <dgm:prSet presAssocID="{6E19AD3B-2407-4F63-A7A5-A98AB62C594E}" presName="background3" presStyleLbl="node3" presStyleIdx="1" presStyleCnt="2"/>
      <dgm:spPr/>
    </dgm:pt>
    <dgm:pt modelId="{EE6A27CE-BDDB-44E9-9D6D-5F4496336B8E}" type="pres">
      <dgm:prSet presAssocID="{6E19AD3B-2407-4F63-A7A5-A98AB62C594E}" presName="text3" presStyleLbl="fgAcc3" presStyleIdx="1" presStyleCnt="2">
        <dgm:presLayoutVars>
          <dgm:chPref val="3"/>
        </dgm:presLayoutVars>
      </dgm:prSet>
      <dgm:spPr/>
      <dgm:t>
        <a:bodyPr/>
        <a:lstStyle/>
        <a:p>
          <a:endParaRPr lang="en-US"/>
        </a:p>
      </dgm:t>
    </dgm:pt>
    <dgm:pt modelId="{38739249-9B8C-41F6-93ED-B70CFCFDD90E}" type="pres">
      <dgm:prSet presAssocID="{6E19AD3B-2407-4F63-A7A5-A98AB62C594E}" presName="hierChild4" presStyleCnt="0"/>
      <dgm:spPr/>
    </dgm:pt>
    <dgm:pt modelId="{052A2AE5-AAA4-4B71-B0E9-03B93B79FCC4}" type="pres">
      <dgm:prSet presAssocID="{2B4E322A-E4AA-447A-9EC8-3A6B13076575}" presName="Name23" presStyleLbl="parChTrans1D4" presStyleIdx="0" presStyleCnt="2"/>
      <dgm:spPr/>
      <dgm:t>
        <a:bodyPr/>
        <a:lstStyle/>
        <a:p>
          <a:endParaRPr lang="en-US"/>
        </a:p>
      </dgm:t>
    </dgm:pt>
    <dgm:pt modelId="{5EC62DA1-351B-4B83-A312-BA9ECB057EBC}" type="pres">
      <dgm:prSet presAssocID="{DE32826B-A093-4FA6-B0C4-5A694AE16376}" presName="hierRoot4" presStyleCnt="0"/>
      <dgm:spPr/>
    </dgm:pt>
    <dgm:pt modelId="{AD21F3B4-DFD4-4AC8-B657-DF3AE5254921}" type="pres">
      <dgm:prSet presAssocID="{DE32826B-A093-4FA6-B0C4-5A694AE16376}" presName="composite4" presStyleCnt="0"/>
      <dgm:spPr/>
    </dgm:pt>
    <dgm:pt modelId="{195D7A49-C926-4DD6-BEAF-36C0615E81AE}" type="pres">
      <dgm:prSet presAssocID="{DE32826B-A093-4FA6-B0C4-5A694AE16376}" presName="background4" presStyleLbl="node4" presStyleIdx="0" presStyleCnt="2"/>
      <dgm:spPr/>
    </dgm:pt>
    <dgm:pt modelId="{4BDAAF2C-5B87-4965-8389-C6FE7E851431}" type="pres">
      <dgm:prSet presAssocID="{DE32826B-A093-4FA6-B0C4-5A694AE16376}" presName="text4" presStyleLbl="fgAcc4" presStyleIdx="0" presStyleCnt="2">
        <dgm:presLayoutVars>
          <dgm:chPref val="3"/>
        </dgm:presLayoutVars>
      </dgm:prSet>
      <dgm:spPr/>
      <dgm:t>
        <a:bodyPr/>
        <a:lstStyle/>
        <a:p>
          <a:endParaRPr lang="en-US"/>
        </a:p>
      </dgm:t>
    </dgm:pt>
    <dgm:pt modelId="{654C9E8E-3645-46A4-B829-275690B28DD5}" type="pres">
      <dgm:prSet presAssocID="{DE32826B-A093-4FA6-B0C4-5A694AE16376}" presName="hierChild5" presStyleCnt="0"/>
      <dgm:spPr/>
    </dgm:pt>
    <dgm:pt modelId="{CC9A8D40-419F-4836-8F8F-687069CB68F9}" type="pres">
      <dgm:prSet presAssocID="{6C96B383-5FB6-4FE8-AD61-96D9D2857639}" presName="Name23" presStyleLbl="parChTrans1D4" presStyleIdx="1" presStyleCnt="2"/>
      <dgm:spPr/>
      <dgm:t>
        <a:bodyPr/>
        <a:lstStyle/>
        <a:p>
          <a:endParaRPr lang="en-US"/>
        </a:p>
      </dgm:t>
    </dgm:pt>
    <dgm:pt modelId="{4BCBA1F2-5C9C-463E-BC71-554D96569906}" type="pres">
      <dgm:prSet presAssocID="{A3EC90F3-2F95-4C3E-9D94-1CBCF14372AE}" presName="hierRoot4" presStyleCnt="0"/>
      <dgm:spPr/>
    </dgm:pt>
    <dgm:pt modelId="{7E74B102-38F9-4754-A024-D2E4B4D232DB}" type="pres">
      <dgm:prSet presAssocID="{A3EC90F3-2F95-4C3E-9D94-1CBCF14372AE}" presName="composite4" presStyleCnt="0"/>
      <dgm:spPr/>
    </dgm:pt>
    <dgm:pt modelId="{9B94E69B-4D76-4B2C-930A-35946777DEB6}" type="pres">
      <dgm:prSet presAssocID="{A3EC90F3-2F95-4C3E-9D94-1CBCF14372AE}" presName="background4" presStyleLbl="node4" presStyleIdx="1" presStyleCnt="2"/>
      <dgm:spPr/>
    </dgm:pt>
    <dgm:pt modelId="{20533543-E8DC-40CA-8022-363342DBF4E0}" type="pres">
      <dgm:prSet presAssocID="{A3EC90F3-2F95-4C3E-9D94-1CBCF14372AE}" presName="text4" presStyleLbl="fgAcc4" presStyleIdx="1" presStyleCnt="2">
        <dgm:presLayoutVars>
          <dgm:chPref val="3"/>
        </dgm:presLayoutVars>
      </dgm:prSet>
      <dgm:spPr/>
      <dgm:t>
        <a:bodyPr/>
        <a:lstStyle/>
        <a:p>
          <a:endParaRPr lang="en-US"/>
        </a:p>
      </dgm:t>
    </dgm:pt>
    <dgm:pt modelId="{326BA1B3-E27C-4A47-9390-24C92D93E550}" type="pres">
      <dgm:prSet presAssocID="{A3EC90F3-2F95-4C3E-9D94-1CBCF14372AE}" presName="hierChild5" presStyleCnt="0"/>
      <dgm:spPr/>
    </dgm:pt>
  </dgm:ptLst>
  <dgm:cxnLst>
    <dgm:cxn modelId="{ADCD6358-15F0-498D-8348-C2C9FFD9C021}" type="presOf" srcId="{6E19AD3B-2407-4F63-A7A5-A98AB62C594E}" destId="{EE6A27CE-BDDB-44E9-9D6D-5F4496336B8E}" srcOrd="0" destOrd="0" presId="urn:microsoft.com/office/officeart/2005/8/layout/hierarchy1"/>
    <dgm:cxn modelId="{74355FD3-316F-4A90-B963-92A82B74A8AF}" type="presOf" srcId="{EA18CAE1-7081-4024-9C2D-79D4AD42082E}" destId="{E5197025-E16A-4A13-AC9A-8E6642A4C6A8}" srcOrd="0" destOrd="0" presId="urn:microsoft.com/office/officeart/2005/8/layout/hierarchy1"/>
    <dgm:cxn modelId="{1D3988F6-DD1C-4B86-A030-6CEEF1EC9CD8}" srcId="{DAE4B138-BAE8-4828-9B4A-95CA02341217}" destId="{00AFC2BE-B9A0-4B27-A1F4-0370F7F330D0}" srcOrd="0" destOrd="0" parTransId="{9134790E-4D18-421D-B21A-3B59B8515B96}" sibTransId="{A12F72D9-9DBC-48FB-A37F-9D1D562704CB}"/>
    <dgm:cxn modelId="{E5843456-37F1-45BE-93E5-744C53ABFB88}" srcId="{0F9414D8-10CC-4B57-B43A-F0044E8B6B1A}" destId="{6E19AD3B-2407-4F63-A7A5-A98AB62C594E}" srcOrd="1" destOrd="0" parTransId="{31D745B7-609B-4B8F-8F50-081E13E26BAD}" sibTransId="{720382F4-A392-4C2C-BD0D-CD28D8B74391}"/>
    <dgm:cxn modelId="{0C2DB421-7E5C-4058-B174-8BCC6EA63302}" srcId="{6E19AD3B-2407-4F63-A7A5-A98AB62C594E}" destId="{A3EC90F3-2F95-4C3E-9D94-1CBCF14372AE}" srcOrd="1" destOrd="0" parTransId="{6C96B383-5FB6-4FE8-AD61-96D9D2857639}" sibTransId="{1E3350DC-D232-481E-A882-FE0C0CE24B62}"/>
    <dgm:cxn modelId="{000DF2D7-49AC-40F9-8416-DDCF070D5928}" type="presOf" srcId="{9134790E-4D18-421D-B21A-3B59B8515B96}" destId="{90D1A166-A2E6-444D-ACFA-2B02FCD164CB}" srcOrd="0" destOrd="0" presId="urn:microsoft.com/office/officeart/2005/8/layout/hierarchy1"/>
    <dgm:cxn modelId="{CFC0D4D4-37E7-4AA8-9C8C-6276D3C9494B}" type="presOf" srcId="{5729FEE3-AA6E-4A2B-9384-12432787FA6A}" destId="{6FEE11FC-0E21-42BC-886C-24C32631B2DA}" srcOrd="0" destOrd="0" presId="urn:microsoft.com/office/officeart/2005/8/layout/hierarchy1"/>
    <dgm:cxn modelId="{7AE28B92-047F-4874-B72C-2620C838F824}" srcId="{0F9414D8-10CC-4B57-B43A-F0044E8B6B1A}" destId="{853AA6FF-D422-47A4-9C2D-168A382A2A8E}" srcOrd="0" destOrd="0" parTransId="{998A65D5-F6C9-4843-9390-BF833007C60D}" sibTransId="{42AA34E8-4947-4C3C-A0AF-3395DC7C17B9}"/>
    <dgm:cxn modelId="{E18F99A6-E3C8-40CA-9A32-605013D445E8}" type="presOf" srcId="{0F9414D8-10CC-4B57-B43A-F0044E8B6B1A}" destId="{BAA13F84-2F01-40F9-B90C-C386E6448FBF}" srcOrd="0" destOrd="0" presId="urn:microsoft.com/office/officeart/2005/8/layout/hierarchy1"/>
    <dgm:cxn modelId="{91FD085E-CDDE-443E-9F4C-D8AA6C298616}" type="presOf" srcId="{853AA6FF-D422-47A4-9C2D-168A382A2A8E}" destId="{5783B1A9-6E90-419E-B55A-386CDB3A403C}" srcOrd="0" destOrd="0" presId="urn:microsoft.com/office/officeart/2005/8/layout/hierarchy1"/>
    <dgm:cxn modelId="{CFDBA4A9-3E45-4CE9-9EFF-CA8F71530C2F}" type="presOf" srcId="{6C96B383-5FB6-4FE8-AD61-96D9D2857639}" destId="{CC9A8D40-419F-4836-8F8F-687069CB68F9}" srcOrd="0" destOrd="0" presId="urn:microsoft.com/office/officeart/2005/8/layout/hierarchy1"/>
    <dgm:cxn modelId="{A40BADEF-8E8C-483B-8CEF-4026C402875C}" srcId="{DAE4B138-BAE8-4828-9B4A-95CA02341217}" destId="{0F9414D8-10CC-4B57-B43A-F0044E8B6B1A}" srcOrd="1" destOrd="0" parTransId="{EA18CAE1-7081-4024-9C2D-79D4AD42082E}" sibTransId="{F0FE01F2-7613-4250-8E00-7BCB182BCF8B}"/>
    <dgm:cxn modelId="{3A618E89-53BF-4EB0-9C17-AF68759DA426}" srcId="{5729FEE3-AA6E-4A2B-9384-12432787FA6A}" destId="{DAE4B138-BAE8-4828-9B4A-95CA02341217}" srcOrd="0" destOrd="0" parTransId="{C46C5A2A-CF25-41D0-9019-318ACFDE5637}" sibTransId="{DFD1BB40-199D-4D8D-A6DC-B952951DDD95}"/>
    <dgm:cxn modelId="{AC29E5E7-E748-44EA-A7D7-309CC92964C4}" type="presOf" srcId="{998A65D5-F6C9-4843-9390-BF833007C60D}" destId="{00AAC391-A9A4-4944-AE6A-4832745E5E91}" srcOrd="0" destOrd="0" presId="urn:microsoft.com/office/officeart/2005/8/layout/hierarchy1"/>
    <dgm:cxn modelId="{31556190-B9D9-47BD-9484-BEC176901F49}" type="presOf" srcId="{2B4E322A-E4AA-447A-9EC8-3A6B13076575}" destId="{052A2AE5-AAA4-4B71-B0E9-03B93B79FCC4}" srcOrd="0" destOrd="0" presId="urn:microsoft.com/office/officeart/2005/8/layout/hierarchy1"/>
    <dgm:cxn modelId="{7C4FFBC5-B8E2-44A2-9A1F-9C0A39568C2F}" type="presOf" srcId="{DAE4B138-BAE8-4828-9B4A-95CA02341217}" destId="{96CFE8BE-86FD-461F-8BE7-E660A9229772}" srcOrd="0" destOrd="0" presId="urn:microsoft.com/office/officeart/2005/8/layout/hierarchy1"/>
    <dgm:cxn modelId="{2827C345-84D6-4101-BE04-F5FD279ACEE9}" type="presOf" srcId="{00AFC2BE-B9A0-4B27-A1F4-0370F7F330D0}" destId="{7EAF975A-7D34-40ED-9209-5E83FA52A867}" srcOrd="0" destOrd="0" presId="urn:microsoft.com/office/officeart/2005/8/layout/hierarchy1"/>
    <dgm:cxn modelId="{0D81C0CB-3F49-449E-B68D-540F7CF83111}" type="presOf" srcId="{31D745B7-609B-4B8F-8F50-081E13E26BAD}" destId="{0842130C-5F60-4CE2-ABD7-52C6483F3F4A}" srcOrd="0" destOrd="0" presId="urn:microsoft.com/office/officeart/2005/8/layout/hierarchy1"/>
    <dgm:cxn modelId="{130D8F77-5A04-4BEF-8520-7938CE82034D}" type="presOf" srcId="{A3EC90F3-2F95-4C3E-9D94-1CBCF14372AE}" destId="{20533543-E8DC-40CA-8022-363342DBF4E0}" srcOrd="0" destOrd="0" presId="urn:microsoft.com/office/officeart/2005/8/layout/hierarchy1"/>
    <dgm:cxn modelId="{B6F3EFB7-DDB3-4B15-A139-1BD3EECA7FE5}" type="presOf" srcId="{DE32826B-A093-4FA6-B0C4-5A694AE16376}" destId="{4BDAAF2C-5B87-4965-8389-C6FE7E851431}" srcOrd="0" destOrd="0" presId="urn:microsoft.com/office/officeart/2005/8/layout/hierarchy1"/>
    <dgm:cxn modelId="{074C626B-7421-4926-B49E-E25AA26364DB}" srcId="{6E19AD3B-2407-4F63-A7A5-A98AB62C594E}" destId="{DE32826B-A093-4FA6-B0C4-5A694AE16376}" srcOrd="0" destOrd="0" parTransId="{2B4E322A-E4AA-447A-9EC8-3A6B13076575}" sibTransId="{18BB54C6-0F97-45A8-95BD-7860A55C9240}"/>
    <dgm:cxn modelId="{785AD407-9027-4F21-A5F7-F2713FBDA8A8}" type="presParOf" srcId="{6FEE11FC-0E21-42BC-886C-24C32631B2DA}" destId="{C53CE4B2-AE37-4239-9901-71A46E076445}" srcOrd="0" destOrd="0" presId="urn:microsoft.com/office/officeart/2005/8/layout/hierarchy1"/>
    <dgm:cxn modelId="{C4CA8181-377B-4340-9066-B771C9E0DD81}" type="presParOf" srcId="{C53CE4B2-AE37-4239-9901-71A46E076445}" destId="{C4828DEC-DE90-41A1-AA11-5DF3AFB7E6F4}" srcOrd="0" destOrd="0" presId="urn:microsoft.com/office/officeart/2005/8/layout/hierarchy1"/>
    <dgm:cxn modelId="{95ECF2FB-BCC3-4385-8EB0-88E1C3F08F85}" type="presParOf" srcId="{C4828DEC-DE90-41A1-AA11-5DF3AFB7E6F4}" destId="{15386677-8AC8-44B8-B7D5-82124F893DB2}" srcOrd="0" destOrd="0" presId="urn:microsoft.com/office/officeart/2005/8/layout/hierarchy1"/>
    <dgm:cxn modelId="{3A89F15B-5E71-428A-9E63-CC5D49E6110C}" type="presParOf" srcId="{C4828DEC-DE90-41A1-AA11-5DF3AFB7E6F4}" destId="{96CFE8BE-86FD-461F-8BE7-E660A9229772}" srcOrd="1" destOrd="0" presId="urn:microsoft.com/office/officeart/2005/8/layout/hierarchy1"/>
    <dgm:cxn modelId="{EDC0860D-52FD-4A76-8747-BAFA11710D8B}" type="presParOf" srcId="{C53CE4B2-AE37-4239-9901-71A46E076445}" destId="{7C96E83C-49A5-4C3D-981B-CEB40558997F}" srcOrd="1" destOrd="0" presId="urn:microsoft.com/office/officeart/2005/8/layout/hierarchy1"/>
    <dgm:cxn modelId="{97C7DD81-4722-4D99-B7F2-9C0582192200}" type="presParOf" srcId="{7C96E83C-49A5-4C3D-981B-CEB40558997F}" destId="{90D1A166-A2E6-444D-ACFA-2B02FCD164CB}" srcOrd="0" destOrd="0" presId="urn:microsoft.com/office/officeart/2005/8/layout/hierarchy1"/>
    <dgm:cxn modelId="{4F16BFD1-F2E3-4566-82A5-2FAB2016C319}" type="presParOf" srcId="{7C96E83C-49A5-4C3D-981B-CEB40558997F}" destId="{C0CD979C-7C51-410E-82FD-18C27414BECC}" srcOrd="1" destOrd="0" presId="urn:microsoft.com/office/officeart/2005/8/layout/hierarchy1"/>
    <dgm:cxn modelId="{D3D9E727-E8AE-475E-8135-0FE700A0112C}" type="presParOf" srcId="{C0CD979C-7C51-410E-82FD-18C27414BECC}" destId="{B3949783-5C28-437D-ACB3-9688163F781B}" srcOrd="0" destOrd="0" presId="urn:microsoft.com/office/officeart/2005/8/layout/hierarchy1"/>
    <dgm:cxn modelId="{CD913655-F4FA-41A1-A7AD-086EC62BB099}" type="presParOf" srcId="{B3949783-5C28-437D-ACB3-9688163F781B}" destId="{F5697B4A-2B4C-47E7-8B99-4FA88E347154}" srcOrd="0" destOrd="0" presId="urn:microsoft.com/office/officeart/2005/8/layout/hierarchy1"/>
    <dgm:cxn modelId="{E32E3A45-C5DF-4D6E-869D-D9E0EAEC71A7}" type="presParOf" srcId="{B3949783-5C28-437D-ACB3-9688163F781B}" destId="{7EAF975A-7D34-40ED-9209-5E83FA52A867}" srcOrd="1" destOrd="0" presId="urn:microsoft.com/office/officeart/2005/8/layout/hierarchy1"/>
    <dgm:cxn modelId="{04008042-312D-47BF-9EAB-2F0314CA50DA}" type="presParOf" srcId="{C0CD979C-7C51-410E-82FD-18C27414BECC}" destId="{C3AA26EF-C9C4-46C2-A07C-0C7B86CC4998}" srcOrd="1" destOrd="0" presId="urn:microsoft.com/office/officeart/2005/8/layout/hierarchy1"/>
    <dgm:cxn modelId="{E580AFAC-2CC2-49DE-9456-8485E8FC8341}" type="presParOf" srcId="{7C96E83C-49A5-4C3D-981B-CEB40558997F}" destId="{E5197025-E16A-4A13-AC9A-8E6642A4C6A8}" srcOrd="2" destOrd="0" presId="urn:microsoft.com/office/officeart/2005/8/layout/hierarchy1"/>
    <dgm:cxn modelId="{36BDC5B1-61F3-4E92-809E-53B4E15D8222}" type="presParOf" srcId="{7C96E83C-49A5-4C3D-981B-CEB40558997F}" destId="{0EBB00B7-69F8-4AD7-AD9F-26A2405EC8CE}" srcOrd="3" destOrd="0" presId="urn:microsoft.com/office/officeart/2005/8/layout/hierarchy1"/>
    <dgm:cxn modelId="{5F66EF03-950C-4420-AD4C-7241D348AF95}" type="presParOf" srcId="{0EBB00B7-69F8-4AD7-AD9F-26A2405EC8CE}" destId="{4704180F-CCDD-44C2-88CB-FC25B0810D4F}" srcOrd="0" destOrd="0" presId="urn:microsoft.com/office/officeart/2005/8/layout/hierarchy1"/>
    <dgm:cxn modelId="{E08728FF-52B0-48BF-9481-A29F4FCF9195}" type="presParOf" srcId="{4704180F-CCDD-44C2-88CB-FC25B0810D4F}" destId="{DC41368D-73C2-40C8-B95B-897DB85E5EF7}" srcOrd="0" destOrd="0" presId="urn:microsoft.com/office/officeart/2005/8/layout/hierarchy1"/>
    <dgm:cxn modelId="{F825E89F-77FE-4E10-98B5-A4F379B832A8}" type="presParOf" srcId="{4704180F-CCDD-44C2-88CB-FC25B0810D4F}" destId="{BAA13F84-2F01-40F9-B90C-C386E6448FBF}" srcOrd="1" destOrd="0" presId="urn:microsoft.com/office/officeart/2005/8/layout/hierarchy1"/>
    <dgm:cxn modelId="{B25F60C6-D8FE-4361-A70B-125A3907E086}" type="presParOf" srcId="{0EBB00B7-69F8-4AD7-AD9F-26A2405EC8CE}" destId="{103A2CEE-FF56-4B49-866D-0246B1E0453A}" srcOrd="1" destOrd="0" presId="urn:microsoft.com/office/officeart/2005/8/layout/hierarchy1"/>
    <dgm:cxn modelId="{D5D0E280-2035-414D-B2DC-9433F93F2E30}" type="presParOf" srcId="{103A2CEE-FF56-4B49-866D-0246B1E0453A}" destId="{00AAC391-A9A4-4944-AE6A-4832745E5E91}" srcOrd="0" destOrd="0" presId="urn:microsoft.com/office/officeart/2005/8/layout/hierarchy1"/>
    <dgm:cxn modelId="{754D568C-C9C6-405B-AA1D-6A8BA637EDC9}" type="presParOf" srcId="{103A2CEE-FF56-4B49-866D-0246B1E0453A}" destId="{8995A8BA-5797-48B1-B69D-8E0E1407AA79}" srcOrd="1" destOrd="0" presId="urn:microsoft.com/office/officeart/2005/8/layout/hierarchy1"/>
    <dgm:cxn modelId="{49E96A46-C032-4FEE-977A-1423D962C443}" type="presParOf" srcId="{8995A8BA-5797-48B1-B69D-8E0E1407AA79}" destId="{3C6DDFB3-24F6-49B4-974A-EAFE58ED7CEB}" srcOrd="0" destOrd="0" presId="urn:microsoft.com/office/officeart/2005/8/layout/hierarchy1"/>
    <dgm:cxn modelId="{20A3112D-E73D-4F76-A0E6-4A71F7BAAB33}" type="presParOf" srcId="{3C6DDFB3-24F6-49B4-974A-EAFE58ED7CEB}" destId="{DBA9E7AC-68D5-4A9C-95CA-D9A6DD625CC5}" srcOrd="0" destOrd="0" presId="urn:microsoft.com/office/officeart/2005/8/layout/hierarchy1"/>
    <dgm:cxn modelId="{3F33A73D-5AFD-48FC-BC8A-B50F4F9A3C4A}" type="presParOf" srcId="{3C6DDFB3-24F6-49B4-974A-EAFE58ED7CEB}" destId="{5783B1A9-6E90-419E-B55A-386CDB3A403C}" srcOrd="1" destOrd="0" presId="urn:microsoft.com/office/officeart/2005/8/layout/hierarchy1"/>
    <dgm:cxn modelId="{4ABB0B6F-84D2-4CD1-87C2-0182243CA463}" type="presParOf" srcId="{8995A8BA-5797-48B1-B69D-8E0E1407AA79}" destId="{FF9B0A44-E685-419C-A945-4C2F95215E8C}" srcOrd="1" destOrd="0" presId="urn:microsoft.com/office/officeart/2005/8/layout/hierarchy1"/>
    <dgm:cxn modelId="{2A31036E-AF44-4693-8803-7FCB074D2028}" type="presParOf" srcId="{103A2CEE-FF56-4B49-866D-0246B1E0453A}" destId="{0842130C-5F60-4CE2-ABD7-52C6483F3F4A}" srcOrd="2" destOrd="0" presId="urn:microsoft.com/office/officeart/2005/8/layout/hierarchy1"/>
    <dgm:cxn modelId="{1F1D4121-6098-4104-8437-C4F91E84CF5C}" type="presParOf" srcId="{103A2CEE-FF56-4B49-866D-0246B1E0453A}" destId="{106A6766-FEBA-46AF-A320-95A7A2087C20}" srcOrd="3" destOrd="0" presId="urn:microsoft.com/office/officeart/2005/8/layout/hierarchy1"/>
    <dgm:cxn modelId="{CF47FFE3-1E62-4F2E-ADA2-C91A1BB65A36}" type="presParOf" srcId="{106A6766-FEBA-46AF-A320-95A7A2087C20}" destId="{5447C2FF-A120-4AD8-A764-FF1AF3978B9F}" srcOrd="0" destOrd="0" presId="urn:microsoft.com/office/officeart/2005/8/layout/hierarchy1"/>
    <dgm:cxn modelId="{7F4ABB8F-DCA7-4CF7-8A7E-5EB979473BF9}" type="presParOf" srcId="{5447C2FF-A120-4AD8-A764-FF1AF3978B9F}" destId="{7753CDCE-39F4-455B-A4B7-F72956B2EED4}" srcOrd="0" destOrd="0" presId="urn:microsoft.com/office/officeart/2005/8/layout/hierarchy1"/>
    <dgm:cxn modelId="{1C015554-3F65-43E7-B9B3-60FB83F5A272}" type="presParOf" srcId="{5447C2FF-A120-4AD8-A764-FF1AF3978B9F}" destId="{EE6A27CE-BDDB-44E9-9D6D-5F4496336B8E}" srcOrd="1" destOrd="0" presId="urn:microsoft.com/office/officeart/2005/8/layout/hierarchy1"/>
    <dgm:cxn modelId="{B2104139-F6C3-408F-BF46-B20A1B542947}" type="presParOf" srcId="{106A6766-FEBA-46AF-A320-95A7A2087C20}" destId="{38739249-9B8C-41F6-93ED-B70CFCFDD90E}" srcOrd="1" destOrd="0" presId="urn:microsoft.com/office/officeart/2005/8/layout/hierarchy1"/>
    <dgm:cxn modelId="{53AAAF65-FD69-4D7B-A8F1-2E333EB578A7}" type="presParOf" srcId="{38739249-9B8C-41F6-93ED-B70CFCFDD90E}" destId="{052A2AE5-AAA4-4B71-B0E9-03B93B79FCC4}" srcOrd="0" destOrd="0" presId="urn:microsoft.com/office/officeart/2005/8/layout/hierarchy1"/>
    <dgm:cxn modelId="{DC0A18D3-FD29-4004-8B10-D6AB8BBA8D12}" type="presParOf" srcId="{38739249-9B8C-41F6-93ED-B70CFCFDD90E}" destId="{5EC62DA1-351B-4B83-A312-BA9ECB057EBC}" srcOrd="1" destOrd="0" presId="urn:microsoft.com/office/officeart/2005/8/layout/hierarchy1"/>
    <dgm:cxn modelId="{8B7773AC-04AB-4111-90EA-A36D176D21CE}" type="presParOf" srcId="{5EC62DA1-351B-4B83-A312-BA9ECB057EBC}" destId="{AD21F3B4-DFD4-4AC8-B657-DF3AE5254921}" srcOrd="0" destOrd="0" presId="urn:microsoft.com/office/officeart/2005/8/layout/hierarchy1"/>
    <dgm:cxn modelId="{ADBE4724-9D19-4AF2-B433-4D30E7327DD2}" type="presParOf" srcId="{AD21F3B4-DFD4-4AC8-B657-DF3AE5254921}" destId="{195D7A49-C926-4DD6-BEAF-36C0615E81AE}" srcOrd="0" destOrd="0" presId="urn:microsoft.com/office/officeart/2005/8/layout/hierarchy1"/>
    <dgm:cxn modelId="{F6A948C6-5435-40C8-BF6B-651392B3B5B3}" type="presParOf" srcId="{AD21F3B4-DFD4-4AC8-B657-DF3AE5254921}" destId="{4BDAAF2C-5B87-4965-8389-C6FE7E851431}" srcOrd="1" destOrd="0" presId="urn:microsoft.com/office/officeart/2005/8/layout/hierarchy1"/>
    <dgm:cxn modelId="{02C2FFD9-FECD-4F0E-94E9-7DDE74591AE4}" type="presParOf" srcId="{5EC62DA1-351B-4B83-A312-BA9ECB057EBC}" destId="{654C9E8E-3645-46A4-B829-275690B28DD5}" srcOrd="1" destOrd="0" presId="urn:microsoft.com/office/officeart/2005/8/layout/hierarchy1"/>
    <dgm:cxn modelId="{24A93BB3-15FA-4544-80AF-CEB320D9C563}" type="presParOf" srcId="{38739249-9B8C-41F6-93ED-B70CFCFDD90E}" destId="{CC9A8D40-419F-4836-8F8F-687069CB68F9}" srcOrd="2" destOrd="0" presId="urn:microsoft.com/office/officeart/2005/8/layout/hierarchy1"/>
    <dgm:cxn modelId="{1ECA78E5-41D7-4B0E-9C45-B1A081CA1D8F}" type="presParOf" srcId="{38739249-9B8C-41F6-93ED-B70CFCFDD90E}" destId="{4BCBA1F2-5C9C-463E-BC71-554D96569906}" srcOrd="3" destOrd="0" presId="urn:microsoft.com/office/officeart/2005/8/layout/hierarchy1"/>
    <dgm:cxn modelId="{2F541727-3E32-4020-99E3-1F97A8CF425C}" type="presParOf" srcId="{4BCBA1F2-5C9C-463E-BC71-554D96569906}" destId="{7E74B102-38F9-4754-A024-D2E4B4D232DB}" srcOrd="0" destOrd="0" presId="urn:microsoft.com/office/officeart/2005/8/layout/hierarchy1"/>
    <dgm:cxn modelId="{3FF8DB6E-204B-4D82-BD80-0621DC604FF7}" type="presParOf" srcId="{7E74B102-38F9-4754-A024-D2E4B4D232DB}" destId="{9B94E69B-4D76-4B2C-930A-35946777DEB6}" srcOrd="0" destOrd="0" presId="urn:microsoft.com/office/officeart/2005/8/layout/hierarchy1"/>
    <dgm:cxn modelId="{16B5E416-791B-4964-B504-E50B9D2E7292}" type="presParOf" srcId="{7E74B102-38F9-4754-A024-D2E4B4D232DB}" destId="{20533543-E8DC-40CA-8022-363342DBF4E0}" srcOrd="1" destOrd="0" presId="urn:microsoft.com/office/officeart/2005/8/layout/hierarchy1"/>
    <dgm:cxn modelId="{19A1C7FD-D8F5-4D71-ACEB-A71317957CEA}" type="presParOf" srcId="{4BCBA1F2-5C9C-463E-BC71-554D96569906}" destId="{326BA1B3-E27C-4A47-9390-24C92D93E550}"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CB5505E-DDF3-4891-9FE3-5CD18D377E9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11A193D-DA6E-4A7C-93A0-12D7B3016C4E}">
      <dgm:prSet phldrT="[Text]"/>
      <dgm:spPr/>
      <dgm:t>
        <a:bodyPr/>
        <a:lstStyle/>
        <a:p>
          <a:r>
            <a:rPr lang="fa-IR" dirty="0" smtClean="0">
              <a:cs typeface="B Nazanin" pitchFamily="2" charset="-78"/>
            </a:rPr>
            <a:t>مرمت</a:t>
          </a:r>
          <a:endParaRPr lang="en-US" dirty="0">
            <a:cs typeface="B Nazanin" pitchFamily="2" charset="-78"/>
          </a:endParaRPr>
        </a:p>
      </dgm:t>
    </dgm:pt>
    <dgm:pt modelId="{5A813D66-4661-4550-9654-E12E7F667438}" type="parTrans" cxnId="{A38F8C91-51C8-4478-A759-AB59049905A4}">
      <dgm:prSet/>
      <dgm:spPr/>
      <dgm:t>
        <a:bodyPr/>
        <a:lstStyle/>
        <a:p>
          <a:endParaRPr lang="en-US"/>
        </a:p>
      </dgm:t>
    </dgm:pt>
    <dgm:pt modelId="{579DA269-B7E5-4B63-8E98-16DFD842F9C4}" type="sibTrans" cxnId="{A38F8C91-51C8-4478-A759-AB59049905A4}">
      <dgm:prSet/>
      <dgm:spPr/>
      <dgm:t>
        <a:bodyPr/>
        <a:lstStyle/>
        <a:p>
          <a:endParaRPr lang="en-US"/>
        </a:p>
      </dgm:t>
    </dgm:pt>
    <dgm:pt modelId="{67D9F682-10A9-4625-95A1-291D3C7E5803}">
      <dgm:prSet phldrT="[Text]"/>
      <dgm:spPr/>
      <dgm:t>
        <a:bodyPr/>
        <a:lstStyle/>
        <a:p>
          <a:r>
            <a:rPr lang="fa-IR" dirty="0" smtClean="0">
              <a:cs typeface="B Nazanin" pitchFamily="2" charset="-78"/>
            </a:rPr>
            <a:t>تقویت,بهسازی,تعویض</a:t>
          </a:r>
          <a:endParaRPr lang="en-US" dirty="0">
            <a:cs typeface="B Nazanin" pitchFamily="2" charset="-78"/>
          </a:endParaRPr>
        </a:p>
      </dgm:t>
    </dgm:pt>
    <dgm:pt modelId="{E35AB3D2-6ACD-4F1D-8557-3DD34BFFB4F8}" type="parTrans" cxnId="{DF7AD916-4FEF-4B6B-8152-0FF812D4455B}">
      <dgm:prSet/>
      <dgm:spPr/>
      <dgm:t>
        <a:bodyPr/>
        <a:lstStyle/>
        <a:p>
          <a:endParaRPr lang="en-US"/>
        </a:p>
      </dgm:t>
    </dgm:pt>
    <dgm:pt modelId="{6356CA8B-5883-41CD-9A8F-54DFE6724347}" type="sibTrans" cxnId="{DF7AD916-4FEF-4B6B-8152-0FF812D4455B}">
      <dgm:prSet/>
      <dgm:spPr/>
      <dgm:t>
        <a:bodyPr/>
        <a:lstStyle/>
        <a:p>
          <a:endParaRPr lang="en-US"/>
        </a:p>
      </dgm:t>
    </dgm:pt>
    <dgm:pt modelId="{551BCFD2-C96F-43FD-8AAB-F3481CF6258E}">
      <dgm:prSet phldrT="[Text]"/>
      <dgm:spPr/>
      <dgm:t>
        <a:bodyPr/>
        <a:lstStyle/>
        <a:p>
          <a:r>
            <a:rPr lang="fa-IR" dirty="0" smtClean="0">
              <a:cs typeface="B Nazanin" pitchFamily="2" charset="-78"/>
            </a:rPr>
            <a:t>از بین بردن عوامل مخل</a:t>
          </a:r>
          <a:endParaRPr lang="en-US" dirty="0">
            <a:cs typeface="B Nazanin" pitchFamily="2" charset="-78"/>
          </a:endParaRPr>
        </a:p>
      </dgm:t>
    </dgm:pt>
    <dgm:pt modelId="{847F99F2-C593-43C0-8814-E9CC21F137A7}" type="parTrans" cxnId="{270299DA-6EA1-426D-BF52-C14CEFC42484}">
      <dgm:prSet/>
      <dgm:spPr/>
      <dgm:t>
        <a:bodyPr/>
        <a:lstStyle/>
        <a:p>
          <a:endParaRPr lang="en-US"/>
        </a:p>
      </dgm:t>
    </dgm:pt>
    <dgm:pt modelId="{3065662B-5301-4628-84B7-51433945B6C8}" type="sibTrans" cxnId="{270299DA-6EA1-426D-BF52-C14CEFC42484}">
      <dgm:prSet/>
      <dgm:spPr/>
      <dgm:t>
        <a:bodyPr/>
        <a:lstStyle/>
        <a:p>
          <a:endParaRPr lang="en-US"/>
        </a:p>
      </dgm:t>
    </dgm:pt>
    <dgm:pt modelId="{264FFB38-BE90-4DA2-965A-1CBD3F84FDDB}">
      <dgm:prSet/>
      <dgm:spPr/>
      <dgm:t>
        <a:bodyPr/>
        <a:lstStyle/>
        <a:p>
          <a:r>
            <a:rPr lang="fa-IR" dirty="0" smtClean="0">
              <a:cs typeface="B Nazanin" pitchFamily="2" charset="-78"/>
            </a:rPr>
            <a:t>مرمت تزئینات</a:t>
          </a:r>
          <a:endParaRPr lang="en-US" dirty="0">
            <a:cs typeface="B Nazanin" pitchFamily="2" charset="-78"/>
          </a:endParaRPr>
        </a:p>
      </dgm:t>
    </dgm:pt>
    <dgm:pt modelId="{57E1FB06-10B8-45C5-B3D6-F7FF51BE15BE}" type="parTrans" cxnId="{F4A58385-B955-4713-914E-6905C50EFCFA}">
      <dgm:prSet/>
      <dgm:spPr/>
      <dgm:t>
        <a:bodyPr/>
        <a:lstStyle/>
        <a:p>
          <a:endParaRPr lang="en-US"/>
        </a:p>
      </dgm:t>
    </dgm:pt>
    <dgm:pt modelId="{4E52E0B4-5D04-4659-9F1A-5D90D3FA1B05}" type="sibTrans" cxnId="{F4A58385-B955-4713-914E-6905C50EFCFA}">
      <dgm:prSet/>
      <dgm:spPr/>
      <dgm:t>
        <a:bodyPr/>
        <a:lstStyle/>
        <a:p>
          <a:endParaRPr lang="en-US"/>
        </a:p>
      </dgm:t>
    </dgm:pt>
    <dgm:pt modelId="{D13C02C8-54CD-4F0E-8CD7-D6ED0974CDEE}">
      <dgm:prSet>
        <dgm:style>
          <a:lnRef idx="3">
            <a:schemeClr val="lt1"/>
          </a:lnRef>
          <a:fillRef idx="1">
            <a:schemeClr val="accent1"/>
          </a:fillRef>
          <a:effectRef idx="1">
            <a:schemeClr val="accent1"/>
          </a:effectRef>
          <a:fontRef idx="minor">
            <a:schemeClr val="lt1"/>
          </a:fontRef>
        </dgm:style>
      </dgm:prSet>
      <dgm:spPr/>
      <dgm:t>
        <a:bodyPr/>
        <a:lstStyle/>
        <a:p>
          <a:r>
            <a:rPr lang="fa-IR" dirty="0" smtClean="0"/>
            <a:t>نقد مرت</a:t>
          </a:r>
          <a:endParaRPr lang="en-US" dirty="0"/>
        </a:p>
      </dgm:t>
    </dgm:pt>
    <dgm:pt modelId="{B728DB51-68EF-43F6-89B3-43303409256D}" type="parTrans" cxnId="{3C4771CA-FAD8-43BB-A852-7AA70B231781}">
      <dgm:prSet/>
      <dgm:spPr/>
      <dgm:t>
        <a:bodyPr/>
        <a:lstStyle/>
        <a:p>
          <a:endParaRPr lang="en-US"/>
        </a:p>
      </dgm:t>
    </dgm:pt>
    <dgm:pt modelId="{72C3CF4A-3FBF-452D-9513-DA83E51AA4E1}" type="sibTrans" cxnId="{3C4771CA-FAD8-43BB-A852-7AA70B231781}">
      <dgm:prSet/>
      <dgm:spPr/>
      <dgm:t>
        <a:bodyPr/>
        <a:lstStyle/>
        <a:p>
          <a:endParaRPr lang="en-US"/>
        </a:p>
      </dgm:t>
    </dgm:pt>
    <dgm:pt modelId="{CB022F16-D437-40C4-A02B-2A63926AC4C0}" type="pres">
      <dgm:prSet presAssocID="{0CB5505E-DDF3-4891-9FE3-5CD18D377E9E}" presName="hierChild1" presStyleCnt="0">
        <dgm:presLayoutVars>
          <dgm:chPref val="1"/>
          <dgm:dir/>
          <dgm:animOne val="branch"/>
          <dgm:animLvl val="lvl"/>
          <dgm:resizeHandles/>
        </dgm:presLayoutVars>
      </dgm:prSet>
      <dgm:spPr/>
      <dgm:t>
        <a:bodyPr/>
        <a:lstStyle/>
        <a:p>
          <a:endParaRPr lang="en-US"/>
        </a:p>
      </dgm:t>
    </dgm:pt>
    <dgm:pt modelId="{32D3828A-6A65-43B2-9DD9-C59EDEFE97CD}" type="pres">
      <dgm:prSet presAssocID="{111A193D-DA6E-4A7C-93A0-12D7B3016C4E}" presName="hierRoot1" presStyleCnt="0"/>
      <dgm:spPr/>
    </dgm:pt>
    <dgm:pt modelId="{7C02608D-EDB6-415D-8615-3D1204E09563}" type="pres">
      <dgm:prSet presAssocID="{111A193D-DA6E-4A7C-93A0-12D7B3016C4E}" presName="composite" presStyleCnt="0"/>
      <dgm:spPr/>
    </dgm:pt>
    <dgm:pt modelId="{A0AAC071-6C4F-4406-91BA-519744596D41}" type="pres">
      <dgm:prSet presAssocID="{111A193D-DA6E-4A7C-93A0-12D7B3016C4E}" presName="background" presStyleLbl="node0" presStyleIdx="0" presStyleCnt="1"/>
      <dgm:spPr/>
    </dgm:pt>
    <dgm:pt modelId="{EE153DDD-88D3-4DF1-96BC-5675C6496D64}" type="pres">
      <dgm:prSet presAssocID="{111A193D-DA6E-4A7C-93A0-12D7B3016C4E}" presName="text" presStyleLbl="fgAcc0" presStyleIdx="0" presStyleCnt="1">
        <dgm:presLayoutVars>
          <dgm:chPref val="3"/>
        </dgm:presLayoutVars>
      </dgm:prSet>
      <dgm:spPr/>
      <dgm:t>
        <a:bodyPr/>
        <a:lstStyle/>
        <a:p>
          <a:endParaRPr lang="en-US"/>
        </a:p>
      </dgm:t>
    </dgm:pt>
    <dgm:pt modelId="{5858C7A1-5673-4894-BAD1-41C131DFBAF2}" type="pres">
      <dgm:prSet presAssocID="{111A193D-DA6E-4A7C-93A0-12D7B3016C4E}" presName="hierChild2" presStyleCnt="0"/>
      <dgm:spPr/>
    </dgm:pt>
    <dgm:pt modelId="{4A5D5863-4E75-4C53-BBEA-D6C512F903FA}" type="pres">
      <dgm:prSet presAssocID="{57E1FB06-10B8-45C5-B3D6-F7FF51BE15BE}" presName="Name10" presStyleLbl="parChTrans1D2" presStyleIdx="0" presStyleCnt="4"/>
      <dgm:spPr/>
      <dgm:t>
        <a:bodyPr/>
        <a:lstStyle/>
        <a:p>
          <a:endParaRPr lang="en-US"/>
        </a:p>
      </dgm:t>
    </dgm:pt>
    <dgm:pt modelId="{A614B34C-2B54-44FC-A363-8E299240C995}" type="pres">
      <dgm:prSet presAssocID="{264FFB38-BE90-4DA2-965A-1CBD3F84FDDB}" presName="hierRoot2" presStyleCnt="0"/>
      <dgm:spPr/>
    </dgm:pt>
    <dgm:pt modelId="{93D3E52A-B1FD-49D8-8F30-F420B95B8798}" type="pres">
      <dgm:prSet presAssocID="{264FFB38-BE90-4DA2-965A-1CBD3F84FDDB}" presName="composite2" presStyleCnt="0"/>
      <dgm:spPr/>
    </dgm:pt>
    <dgm:pt modelId="{6CA06176-9601-4CDC-A5C4-16C658077885}" type="pres">
      <dgm:prSet presAssocID="{264FFB38-BE90-4DA2-965A-1CBD3F84FDDB}" presName="background2" presStyleLbl="node2" presStyleIdx="0" presStyleCnt="4"/>
      <dgm:spPr/>
    </dgm:pt>
    <dgm:pt modelId="{BF0B71BD-E82D-41B1-96B3-7151C786098F}" type="pres">
      <dgm:prSet presAssocID="{264FFB38-BE90-4DA2-965A-1CBD3F84FDDB}" presName="text2" presStyleLbl="fgAcc2" presStyleIdx="0" presStyleCnt="4">
        <dgm:presLayoutVars>
          <dgm:chPref val="3"/>
        </dgm:presLayoutVars>
      </dgm:prSet>
      <dgm:spPr/>
      <dgm:t>
        <a:bodyPr/>
        <a:lstStyle/>
        <a:p>
          <a:endParaRPr lang="en-US"/>
        </a:p>
      </dgm:t>
    </dgm:pt>
    <dgm:pt modelId="{E74055D1-CD69-448D-AF1F-FDDFE71B9912}" type="pres">
      <dgm:prSet presAssocID="{264FFB38-BE90-4DA2-965A-1CBD3F84FDDB}" presName="hierChild3" presStyleCnt="0"/>
      <dgm:spPr/>
    </dgm:pt>
    <dgm:pt modelId="{D9CA6EAC-7CD8-46DE-BDB6-10FFCD6F13AC}" type="pres">
      <dgm:prSet presAssocID="{E35AB3D2-6ACD-4F1D-8557-3DD34BFFB4F8}" presName="Name10" presStyleLbl="parChTrans1D2" presStyleIdx="1" presStyleCnt="4"/>
      <dgm:spPr/>
      <dgm:t>
        <a:bodyPr/>
        <a:lstStyle/>
        <a:p>
          <a:endParaRPr lang="en-US"/>
        </a:p>
      </dgm:t>
    </dgm:pt>
    <dgm:pt modelId="{5D6775BA-37B2-47C9-9CD1-805A977F0891}" type="pres">
      <dgm:prSet presAssocID="{67D9F682-10A9-4625-95A1-291D3C7E5803}" presName="hierRoot2" presStyleCnt="0"/>
      <dgm:spPr/>
    </dgm:pt>
    <dgm:pt modelId="{29B3AAAE-0A8E-414F-B291-DE2F87BAC2BE}" type="pres">
      <dgm:prSet presAssocID="{67D9F682-10A9-4625-95A1-291D3C7E5803}" presName="composite2" presStyleCnt="0"/>
      <dgm:spPr/>
    </dgm:pt>
    <dgm:pt modelId="{876064C9-EEC5-470C-B3FA-6207DE764A18}" type="pres">
      <dgm:prSet presAssocID="{67D9F682-10A9-4625-95A1-291D3C7E5803}" presName="background2" presStyleLbl="node2" presStyleIdx="1" presStyleCnt="4"/>
      <dgm:spPr/>
    </dgm:pt>
    <dgm:pt modelId="{D95F521A-5E22-4820-9799-24697FCFAEE4}" type="pres">
      <dgm:prSet presAssocID="{67D9F682-10A9-4625-95A1-291D3C7E5803}" presName="text2" presStyleLbl="fgAcc2" presStyleIdx="1" presStyleCnt="4">
        <dgm:presLayoutVars>
          <dgm:chPref val="3"/>
        </dgm:presLayoutVars>
      </dgm:prSet>
      <dgm:spPr/>
      <dgm:t>
        <a:bodyPr/>
        <a:lstStyle/>
        <a:p>
          <a:endParaRPr lang="en-US"/>
        </a:p>
      </dgm:t>
    </dgm:pt>
    <dgm:pt modelId="{DD294D8D-500F-4832-9824-759495C59638}" type="pres">
      <dgm:prSet presAssocID="{67D9F682-10A9-4625-95A1-291D3C7E5803}" presName="hierChild3" presStyleCnt="0"/>
      <dgm:spPr/>
    </dgm:pt>
    <dgm:pt modelId="{C740DC8F-5F0F-4BEB-B7AC-148F48CA3209}" type="pres">
      <dgm:prSet presAssocID="{847F99F2-C593-43C0-8814-E9CC21F137A7}" presName="Name10" presStyleLbl="parChTrans1D2" presStyleIdx="2" presStyleCnt="4"/>
      <dgm:spPr/>
      <dgm:t>
        <a:bodyPr/>
        <a:lstStyle/>
        <a:p>
          <a:endParaRPr lang="en-US"/>
        </a:p>
      </dgm:t>
    </dgm:pt>
    <dgm:pt modelId="{E1685DC3-D6AD-40D8-9401-6C64C4E23630}" type="pres">
      <dgm:prSet presAssocID="{551BCFD2-C96F-43FD-8AAB-F3481CF6258E}" presName="hierRoot2" presStyleCnt="0"/>
      <dgm:spPr/>
    </dgm:pt>
    <dgm:pt modelId="{F6EC44A8-DDDA-40E0-8D40-46A8EBEBA2DA}" type="pres">
      <dgm:prSet presAssocID="{551BCFD2-C96F-43FD-8AAB-F3481CF6258E}" presName="composite2" presStyleCnt="0"/>
      <dgm:spPr/>
    </dgm:pt>
    <dgm:pt modelId="{1917DD06-09E8-49F2-8D8F-0E5ED8AE67D1}" type="pres">
      <dgm:prSet presAssocID="{551BCFD2-C96F-43FD-8AAB-F3481CF6258E}" presName="background2" presStyleLbl="node2" presStyleIdx="2" presStyleCnt="4"/>
      <dgm:spPr/>
    </dgm:pt>
    <dgm:pt modelId="{DB02C93B-363F-4BC6-86C4-E0315D77A2DF}" type="pres">
      <dgm:prSet presAssocID="{551BCFD2-C96F-43FD-8AAB-F3481CF6258E}" presName="text2" presStyleLbl="fgAcc2" presStyleIdx="2" presStyleCnt="4">
        <dgm:presLayoutVars>
          <dgm:chPref val="3"/>
        </dgm:presLayoutVars>
      </dgm:prSet>
      <dgm:spPr/>
      <dgm:t>
        <a:bodyPr/>
        <a:lstStyle/>
        <a:p>
          <a:endParaRPr lang="en-US"/>
        </a:p>
      </dgm:t>
    </dgm:pt>
    <dgm:pt modelId="{38FA2B6E-8625-448C-A49E-AFEDF259E2FB}" type="pres">
      <dgm:prSet presAssocID="{551BCFD2-C96F-43FD-8AAB-F3481CF6258E}" presName="hierChild3" presStyleCnt="0"/>
      <dgm:spPr/>
    </dgm:pt>
    <dgm:pt modelId="{DA8C3751-C64E-46CB-864B-DB782F58034A}" type="pres">
      <dgm:prSet presAssocID="{B728DB51-68EF-43F6-89B3-43303409256D}" presName="Name10" presStyleLbl="parChTrans1D2" presStyleIdx="3" presStyleCnt="4"/>
      <dgm:spPr/>
      <dgm:t>
        <a:bodyPr/>
        <a:lstStyle/>
        <a:p>
          <a:endParaRPr lang="en-US"/>
        </a:p>
      </dgm:t>
    </dgm:pt>
    <dgm:pt modelId="{7AA33FD1-03F8-4DB4-86F9-D15BC7AD7F62}" type="pres">
      <dgm:prSet presAssocID="{D13C02C8-54CD-4F0E-8CD7-D6ED0974CDEE}" presName="hierRoot2" presStyleCnt="0"/>
      <dgm:spPr/>
    </dgm:pt>
    <dgm:pt modelId="{7C700A80-8332-4A23-9DB9-0B2547137BD8}" type="pres">
      <dgm:prSet presAssocID="{D13C02C8-54CD-4F0E-8CD7-D6ED0974CDEE}" presName="composite2" presStyleCnt="0"/>
      <dgm:spPr/>
    </dgm:pt>
    <dgm:pt modelId="{2D31951E-A9BB-4640-9728-FC7AC8C9B66A}" type="pres">
      <dgm:prSet presAssocID="{D13C02C8-54CD-4F0E-8CD7-D6ED0974CDEE}" presName="background2" presStyleLbl="node2" presStyleIdx="3" presStyleCnt="4"/>
      <dgm:spPr/>
    </dgm:pt>
    <dgm:pt modelId="{9D8026DB-C2A6-490F-87F3-87A0D8B7D769}" type="pres">
      <dgm:prSet presAssocID="{D13C02C8-54CD-4F0E-8CD7-D6ED0974CDEE}" presName="text2" presStyleLbl="fgAcc2" presStyleIdx="3" presStyleCnt="4">
        <dgm:presLayoutVars>
          <dgm:chPref val="3"/>
        </dgm:presLayoutVars>
      </dgm:prSet>
      <dgm:spPr/>
      <dgm:t>
        <a:bodyPr/>
        <a:lstStyle/>
        <a:p>
          <a:endParaRPr lang="en-US"/>
        </a:p>
      </dgm:t>
    </dgm:pt>
    <dgm:pt modelId="{3EA39188-5A00-4843-B678-E1F47B390652}" type="pres">
      <dgm:prSet presAssocID="{D13C02C8-54CD-4F0E-8CD7-D6ED0974CDEE}" presName="hierChild3" presStyleCnt="0"/>
      <dgm:spPr/>
    </dgm:pt>
  </dgm:ptLst>
  <dgm:cxnLst>
    <dgm:cxn modelId="{7D77CFB1-A819-4B3A-86C8-201ED379FA5D}" type="presOf" srcId="{264FFB38-BE90-4DA2-965A-1CBD3F84FDDB}" destId="{BF0B71BD-E82D-41B1-96B3-7151C786098F}" srcOrd="0" destOrd="0" presId="urn:microsoft.com/office/officeart/2005/8/layout/hierarchy1"/>
    <dgm:cxn modelId="{A38F8C91-51C8-4478-A759-AB59049905A4}" srcId="{0CB5505E-DDF3-4891-9FE3-5CD18D377E9E}" destId="{111A193D-DA6E-4A7C-93A0-12D7B3016C4E}" srcOrd="0" destOrd="0" parTransId="{5A813D66-4661-4550-9654-E12E7F667438}" sibTransId="{579DA269-B7E5-4B63-8E98-16DFD842F9C4}"/>
    <dgm:cxn modelId="{DF7AD916-4FEF-4B6B-8152-0FF812D4455B}" srcId="{111A193D-DA6E-4A7C-93A0-12D7B3016C4E}" destId="{67D9F682-10A9-4625-95A1-291D3C7E5803}" srcOrd="1" destOrd="0" parTransId="{E35AB3D2-6ACD-4F1D-8557-3DD34BFFB4F8}" sibTransId="{6356CA8B-5883-41CD-9A8F-54DFE6724347}"/>
    <dgm:cxn modelId="{61542EF9-6D3A-4715-8E2D-83A85F57880D}" type="presOf" srcId="{B728DB51-68EF-43F6-89B3-43303409256D}" destId="{DA8C3751-C64E-46CB-864B-DB782F58034A}" srcOrd="0" destOrd="0" presId="urn:microsoft.com/office/officeart/2005/8/layout/hierarchy1"/>
    <dgm:cxn modelId="{9CFAD1BA-9C89-4DE7-848C-7114317DB845}" type="presOf" srcId="{E35AB3D2-6ACD-4F1D-8557-3DD34BFFB4F8}" destId="{D9CA6EAC-7CD8-46DE-BDB6-10FFCD6F13AC}" srcOrd="0" destOrd="0" presId="urn:microsoft.com/office/officeart/2005/8/layout/hierarchy1"/>
    <dgm:cxn modelId="{8D114101-C506-45A0-B687-BA173E1AE901}" type="presOf" srcId="{111A193D-DA6E-4A7C-93A0-12D7B3016C4E}" destId="{EE153DDD-88D3-4DF1-96BC-5675C6496D64}" srcOrd="0" destOrd="0" presId="urn:microsoft.com/office/officeart/2005/8/layout/hierarchy1"/>
    <dgm:cxn modelId="{05227425-0865-4E38-8188-FFD057054088}" type="presOf" srcId="{57E1FB06-10B8-45C5-B3D6-F7FF51BE15BE}" destId="{4A5D5863-4E75-4C53-BBEA-D6C512F903FA}" srcOrd="0" destOrd="0" presId="urn:microsoft.com/office/officeart/2005/8/layout/hierarchy1"/>
    <dgm:cxn modelId="{3C4771CA-FAD8-43BB-A852-7AA70B231781}" srcId="{111A193D-DA6E-4A7C-93A0-12D7B3016C4E}" destId="{D13C02C8-54CD-4F0E-8CD7-D6ED0974CDEE}" srcOrd="3" destOrd="0" parTransId="{B728DB51-68EF-43F6-89B3-43303409256D}" sibTransId="{72C3CF4A-3FBF-452D-9513-DA83E51AA4E1}"/>
    <dgm:cxn modelId="{F85FBB6D-6742-4183-B7D1-062356997E93}" type="presOf" srcId="{67D9F682-10A9-4625-95A1-291D3C7E5803}" destId="{D95F521A-5E22-4820-9799-24697FCFAEE4}" srcOrd="0" destOrd="0" presId="urn:microsoft.com/office/officeart/2005/8/layout/hierarchy1"/>
    <dgm:cxn modelId="{F4A58385-B955-4713-914E-6905C50EFCFA}" srcId="{111A193D-DA6E-4A7C-93A0-12D7B3016C4E}" destId="{264FFB38-BE90-4DA2-965A-1CBD3F84FDDB}" srcOrd="0" destOrd="0" parTransId="{57E1FB06-10B8-45C5-B3D6-F7FF51BE15BE}" sibTransId="{4E52E0B4-5D04-4659-9F1A-5D90D3FA1B05}"/>
    <dgm:cxn modelId="{FE658AEA-0144-4EC9-80E4-D126BEA5FEEC}" type="presOf" srcId="{551BCFD2-C96F-43FD-8AAB-F3481CF6258E}" destId="{DB02C93B-363F-4BC6-86C4-E0315D77A2DF}" srcOrd="0" destOrd="0" presId="urn:microsoft.com/office/officeart/2005/8/layout/hierarchy1"/>
    <dgm:cxn modelId="{270299DA-6EA1-426D-BF52-C14CEFC42484}" srcId="{111A193D-DA6E-4A7C-93A0-12D7B3016C4E}" destId="{551BCFD2-C96F-43FD-8AAB-F3481CF6258E}" srcOrd="2" destOrd="0" parTransId="{847F99F2-C593-43C0-8814-E9CC21F137A7}" sibTransId="{3065662B-5301-4628-84B7-51433945B6C8}"/>
    <dgm:cxn modelId="{8E55FE21-8176-420D-9661-43A5A005ACEA}" type="presOf" srcId="{847F99F2-C593-43C0-8814-E9CC21F137A7}" destId="{C740DC8F-5F0F-4BEB-B7AC-148F48CA3209}" srcOrd="0" destOrd="0" presId="urn:microsoft.com/office/officeart/2005/8/layout/hierarchy1"/>
    <dgm:cxn modelId="{9A4631AE-29BC-445C-ADAD-CE7C7B28943B}" type="presOf" srcId="{D13C02C8-54CD-4F0E-8CD7-D6ED0974CDEE}" destId="{9D8026DB-C2A6-490F-87F3-87A0D8B7D769}" srcOrd="0" destOrd="0" presId="urn:microsoft.com/office/officeart/2005/8/layout/hierarchy1"/>
    <dgm:cxn modelId="{5C47D5C8-F62F-4C75-9705-AF51E8CAADDD}" type="presOf" srcId="{0CB5505E-DDF3-4891-9FE3-5CD18D377E9E}" destId="{CB022F16-D437-40C4-A02B-2A63926AC4C0}" srcOrd="0" destOrd="0" presId="urn:microsoft.com/office/officeart/2005/8/layout/hierarchy1"/>
    <dgm:cxn modelId="{5B3C5EBC-4819-4AF6-99CC-281B2956461E}" type="presParOf" srcId="{CB022F16-D437-40C4-A02B-2A63926AC4C0}" destId="{32D3828A-6A65-43B2-9DD9-C59EDEFE97CD}" srcOrd="0" destOrd="0" presId="urn:microsoft.com/office/officeart/2005/8/layout/hierarchy1"/>
    <dgm:cxn modelId="{53FAC1B2-3CD9-4252-8FC0-BA3792CF5C53}" type="presParOf" srcId="{32D3828A-6A65-43B2-9DD9-C59EDEFE97CD}" destId="{7C02608D-EDB6-415D-8615-3D1204E09563}" srcOrd="0" destOrd="0" presId="urn:microsoft.com/office/officeart/2005/8/layout/hierarchy1"/>
    <dgm:cxn modelId="{442DAED5-A244-4B63-85DF-72F92CB851C6}" type="presParOf" srcId="{7C02608D-EDB6-415D-8615-3D1204E09563}" destId="{A0AAC071-6C4F-4406-91BA-519744596D41}" srcOrd="0" destOrd="0" presId="urn:microsoft.com/office/officeart/2005/8/layout/hierarchy1"/>
    <dgm:cxn modelId="{B4CDF17E-C3E7-491F-907C-621D36D79DA2}" type="presParOf" srcId="{7C02608D-EDB6-415D-8615-3D1204E09563}" destId="{EE153DDD-88D3-4DF1-96BC-5675C6496D64}" srcOrd="1" destOrd="0" presId="urn:microsoft.com/office/officeart/2005/8/layout/hierarchy1"/>
    <dgm:cxn modelId="{48A87381-E72B-46BC-B1F7-FE76ABDCF4E1}" type="presParOf" srcId="{32D3828A-6A65-43B2-9DD9-C59EDEFE97CD}" destId="{5858C7A1-5673-4894-BAD1-41C131DFBAF2}" srcOrd="1" destOrd="0" presId="urn:microsoft.com/office/officeart/2005/8/layout/hierarchy1"/>
    <dgm:cxn modelId="{623342C9-CA9C-4D55-B813-66D64EB4DCB9}" type="presParOf" srcId="{5858C7A1-5673-4894-BAD1-41C131DFBAF2}" destId="{4A5D5863-4E75-4C53-BBEA-D6C512F903FA}" srcOrd="0" destOrd="0" presId="urn:microsoft.com/office/officeart/2005/8/layout/hierarchy1"/>
    <dgm:cxn modelId="{47D28558-E54C-4B7D-AB32-FF1C54B93B2F}" type="presParOf" srcId="{5858C7A1-5673-4894-BAD1-41C131DFBAF2}" destId="{A614B34C-2B54-44FC-A363-8E299240C995}" srcOrd="1" destOrd="0" presId="urn:microsoft.com/office/officeart/2005/8/layout/hierarchy1"/>
    <dgm:cxn modelId="{C18BB584-A57D-461A-9DB4-70335F39C32D}" type="presParOf" srcId="{A614B34C-2B54-44FC-A363-8E299240C995}" destId="{93D3E52A-B1FD-49D8-8F30-F420B95B8798}" srcOrd="0" destOrd="0" presId="urn:microsoft.com/office/officeart/2005/8/layout/hierarchy1"/>
    <dgm:cxn modelId="{F19D3E8B-EFEB-477F-8AE8-EAF581C2E92A}" type="presParOf" srcId="{93D3E52A-B1FD-49D8-8F30-F420B95B8798}" destId="{6CA06176-9601-4CDC-A5C4-16C658077885}" srcOrd="0" destOrd="0" presId="urn:microsoft.com/office/officeart/2005/8/layout/hierarchy1"/>
    <dgm:cxn modelId="{B2C293F1-12B7-4191-AA89-2EBF309165DF}" type="presParOf" srcId="{93D3E52A-B1FD-49D8-8F30-F420B95B8798}" destId="{BF0B71BD-E82D-41B1-96B3-7151C786098F}" srcOrd="1" destOrd="0" presId="urn:microsoft.com/office/officeart/2005/8/layout/hierarchy1"/>
    <dgm:cxn modelId="{06650DDB-FA31-49EB-BB32-93825FBE42A0}" type="presParOf" srcId="{A614B34C-2B54-44FC-A363-8E299240C995}" destId="{E74055D1-CD69-448D-AF1F-FDDFE71B9912}" srcOrd="1" destOrd="0" presId="urn:microsoft.com/office/officeart/2005/8/layout/hierarchy1"/>
    <dgm:cxn modelId="{878EDEDC-719F-4491-86A8-279C07CE7238}" type="presParOf" srcId="{5858C7A1-5673-4894-BAD1-41C131DFBAF2}" destId="{D9CA6EAC-7CD8-46DE-BDB6-10FFCD6F13AC}" srcOrd="2" destOrd="0" presId="urn:microsoft.com/office/officeart/2005/8/layout/hierarchy1"/>
    <dgm:cxn modelId="{161116F3-47F6-4DA1-9278-4C595E5F7951}" type="presParOf" srcId="{5858C7A1-5673-4894-BAD1-41C131DFBAF2}" destId="{5D6775BA-37B2-47C9-9CD1-805A977F0891}" srcOrd="3" destOrd="0" presId="urn:microsoft.com/office/officeart/2005/8/layout/hierarchy1"/>
    <dgm:cxn modelId="{0B76DBC9-221C-4577-94C1-922E930886E7}" type="presParOf" srcId="{5D6775BA-37B2-47C9-9CD1-805A977F0891}" destId="{29B3AAAE-0A8E-414F-B291-DE2F87BAC2BE}" srcOrd="0" destOrd="0" presId="urn:microsoft.com/office/officeart/2005/8/layout/hierarchy1"/>
    <dgm:cxn modelId="{7D1D0B4B-EEE6-469A-98EF-B4235B1FACEE}" type="presParOf" srcId="{29B3AAAE-0A8E-414F-B291-DE2F87BAC2BE}" destId="{876064C9-EEC5-470C-B3FA-6207DE764A18}" srcOrd="0" destOrd="0" presId="urn:microsoft.com/office/officeart/2005/8/layout/hierarchy1"/>
    <dgm:cxn modelId="{CF946354-DA09-4CBB-98F2-A24BBB492B83}" type="presParOf" srcId="{29B3AAAE-0A8E-414F-B291-DE2F87BAC2BE}" destId="{D95F521A-5E22-4820-9799-24697FCFAEE4}" srcOrd="1" destOrd="0" presId="urn:microsoft.com/office/officeart/2005/8/layout/hierarchy1"/>
    <dgm:cxn modelId="{666F38B5-E96D-4963-B04A-CE844917089C}" type="presParOf" srcId="{5D6775BA-37B2-47C9-9CD1-805A977F0891}" destId="{DD294D8D-500F-4832-9824-759495C59638}" srcOrd="1" destOrd="0" presId="urn:microsoft.com/office/officeart/2005/8/layout/hierarchy1"/>
    <dgm:cxn modelId="{35B2E92B-5641-4056-9432-0C4A4D0CA378}" type="presParOf" srcId="{5858C7A1-5673-4894-BAD1-41C131DFBAF2}" destId="{C740DC8F-5F0F-4BEB-B7AC-148F48CA3209}" srcOrd="4" destOrd="0" presId="urn:microsoft.com/office/officeart/2005/8/layout/hierarchy1"/>
    <dgm:cxn modelId="{B23140F4-024B-466C-B35E-966A2D58A56E}" type="presParOf" srcId="{5858C7A1-5673-4894-BAD1-41C131DFBAF2}" destId="{E1685DC3-D6AD-40D8-9401-6C64C4E23630}" srcOrd="5" destOrd="0" presId="urn:microsoft.com/office/officeart/2005/8/layout/hierarchy1"/>
    <dgm:cxn modelId="{26F8C6ED-3250-4F54-B91D-952CD1C85C39}" type="presParOf" srcId="{E1685DC3-D6AD-40D8-9401-6C64C4E23630}" destId="{F6EC44A8-DDDA-40E0-8D40-46A8EBEBA2DA}" srcOrd="0" destOrd="0" presId="urn:microsoft.com/office/officeart/2005/8/layout/hierarchy1"/>
    <dgm:cxn modelId="{E61BE05C-D722-42E5-8F4C-A37F667A7469}" type="presParOf" srcId="{F6EC44A8-DDDA-40E0-8D40-46A8EBEBA2DA}" destId="{1917DD06-09E8-49F2-8D8F-0E5ED8AE67D1}" srcOrd="0" destOrd="0" presId="urn:microsoft.com/office/officeart/2005/8/layout/hierarchy1"/>
    <dgm:cxn modelId="{A586E503-7A7B-45EC-B3D9-3AC863110C59}" type="presParOf" srcId="{F6EC44A8-DDDA-40E0-8D40-46A8EBEBA2DA}" destId="{DB02C93B-363F-4BC6-86C4-E0315D77A2DF}" srcOrd="1" destOrd="0" presId="urn:microsoft.com/office/officeart/2005/8/layout/hierarchy1"/>
    <dgm:cxn modelId="{B27FF1D1-2EF6-473D-BEBE-426AB2FDF849}" type="presParOf" srcId="{E1685DC3-D6AD-40D8-9401-6C64C4E23630}" destId="{38FA2B6E-8625-448C-A49E-AFEDF259E2FB}" srcOrd="1" destOrd="0" presId="urn:microsoft.com/office/officeart/2005/8/layout/hierarchy1"/>
    <dgm:cxn modelId="{48004F08-6977-459A-BEC2-999B2BC55465}" type="presParOf" srcId="{5858C7A1-5673-4894-BAD1-41C131DFBAF2}" destId="{DA8C3751-C64E-46CB-864B-DB782F58034A}" srcOrd="6" destOrd="0" presId="urn:microsoft.com/office/officeart/2005/8/layout/hierarchy1"/>
    <dgm:cxn modelId="{79F5B9C2-710D-410D-9899-A72B439E5DE7}" type="presParOf" srcId="{5858C7A1-5673-4894-BAD1-41C131DFBAF2}" destId="{7AA33FD1-03F8-4DB4-86F9-D15BC7AD7F62}" srcOrd="7" destOrd="0" presId="urn:microsoft.com/office/officeart/2005/8/layout/hierarchy1"/>
    <dgm:cxn modelId="{617A3DE4-9D6D-4913-827D-70BB7F9BC007}" type="presParOf" srcId="{7AA33FD1-03F8-4DB4-86F9-D15BC7AD7F62}" destId="{7C700A80-8332-4A23-9DB9-0B2547137BD8}" srcOrd="0" destOrd="0" presId="urn:microsoft.com/office/officeart/2005/8/layout/hierarchy1"/>
    <dgm:cxn modelId="{36B932C6-42F8-45FA-A39F-BFDEEAA48172}" type="presParOf" srcId="{7C700A80-8332-4A23-9DB9-0B2547137BD8}" destId="{2D31951E-A9BB-4640-9728-FC7AC8C9B66A}" srcOrd="0" destOrd="0" presId="urn:microsoft.com/office/officeart/2005/8/layout/hierarchy1"/>
    <dgm:cxn modelId="{C766CD2D-24DA-49E0-A277-F1C3012A5314}" type="presParOf" srcId="{7C700A80-8332-4A23-9DB9-0B2547137BD8}" destId="{9D8026DB-C2A6-490F-87F3-87A0D8B7D769}" srcOrd="1" destOrd="0" presId="urn:microsoft.com/office/officeart/2005/8/layout/hierarchy1"/>
    <dgm:cxn modelId="{69E9E6AE-37CD-4D1E-88CB-B596E47DD608}" type="presParOf" srcId="{7AA33FD1-03F8-4DB4-86F9-D15BC7AD7F62}" destId="{3EA39188-5A00-4843-B678-E1F47B390652}"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CB5505E-DDF3-4891-9FE3-5CD18D377E9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11A193D-DA6E-4A7C-93A0-12D7B3016C4E}">
      <dgm:prSet phldrT="[Text]"/>
      <dgm:spPr/>
      <dgm:t>
        <a:bodyPr/>
        <a:lstStyle/>
        <a:p>
          <a:r>
            <a:rPr lang="fa-IR" dirty="0" smtClean="0">
              <a:cs typeface="B Nazanin" pitchFamily="2" charset="-78"/>
            </a:rPr>
            <a:t>مرمت</a:t>
          </a:r>
          <a:endParaRPr lang="en-US" dirty="0">
            <a:cs typeface="B Nazanin" pitchFamily="2" charset="-78"/>
          </a:endParaRPr>
        </a:p>
      </dgm:t>
    </dgm:pt>
    <dgm:pt modelId="{5A813D66-4661-4550-9654-E12E7F667438}" type="parTrans" cxnId="{A38F8C91-51C8-4478-A759-AB59049905A4}">
      <dgm:prSet/>
      <dgm:spPr/>
      <dgm:t>
        <a:bodyPr/>
        <a:lstStyle/>
        <a:p>
          <a:endParaRPr lang="en-US"/>
        </a:p>
      </dgm:t>
    </dgm:pt>
    <dgm:pt modelId="{579DA269-B7E5-4B63-8E98-16DFD842F9C4}" type="sibTrans" cxnId="{A38F8C91-51C8-4478-A759-AB59049905A4}">
      <dgm:prSet/>
      <dgm:spPr/>
      <dgm:t>
        <a:bodyPr/>
        <a:lstStyle/>
        <a:p>
          <a:endParaRPr lang="en-US"/>
        </a:p>
      </dgm:t>
    </dgm:pt>
    <dgm:pt modelId="{67D9F682-10A9-4625-95A1-291D3C7E5803}">
      <dgm:prSet phldrT="[Text]"/>
      <dgm:spPr/>
      <dgm:t>
        <a:bodyPr/>
        <a:lstStyle/>
        <a:p>
          <a:r>
            <a:rPr lang="fa-IR" dirty="0" smtClean="0">
              <a:cs typeface="B Nazanin" pitchFamily="2" charset="-78"/>
            </a:rPr>
            <a:t>تقویت,بهسازی,تعویض</a:t>
          </a:r>
          <a:endParaRPr lang="en-US" dirty="0">
            <a:cs typeface="B Nazanin" pitchFamily="2" charset="-78"/>
          </a:endParaRPr>
        </a:p>
      </dgm:t>
    </dgm:pt>
    <dgm:pt modelId="{E35AB3D2-6ACD-4F1D-8557-3DD34BFFB4F8}" type="parTrans" cxnId="{DF7AD916-4FEF-4B6B-8152-0FF812D4455B}">
      <dgm:prSet/>
      <dgm:spPr/>
      <dgm:t>
        <a:bodyPr/>
        <a:lstStyle/>
        <a:p>
          <a:endParaRPr lang="en-US"/>
        </a:p>
      </dgm:t>
    </dgm:pt>
    <dgm:pt modelId="{6356CA8B-5883-41CD-9A8F-54DFE6724347}" type="sibTrans" cxnId="{DF7AD916-4FEF-4B6B-8152-0FF812D4455B}">
      <dgm:prSet/>
      <dgm:spPr/>
      <dgm:t>
        <a:bodyPr/>
        <a:lstStyle/>
        <a:p>
          <a:endParaRPr lang="en-US"/>
        </a:p>
      </dgm:t>
    </dgm:pt>
    <dgm:pt modelId="{551BCFD2-C96F-43FD-8AAB-F3481CF6258E}">
      <dgm:prSet phldrT="[Text]">
        <dgm:style>
          <a:lnRef idx="3">
            <a:schemeClr val="lt1"/>
          </a:lnRef>
          <a:fillRef idx="1">
            <a:schemeClr val="accent1"/>
          </a:fillRef>
          <a:effectRef idx="1">
            <a:schemeClr val="accent1"/>
          </a:effectRef>
          <a:fontRef idx="minor">
            <a:schemeClr val="lt1"/>
          </a:fontRef>
        </dgm:style>
      </dgm:prSet>
      <dgm:spPr/>
      <dgm:t>
        <a:bodyPr/>
        <a:lstStyle/>
        <a:p>
          <a:r>
            <a:rPr lang="fa-IR" dirty="0" smtClean="0">
              <a:cs typeface="B Nazanin" pitchFamily="2" charset="-78"/>
            </a:rPr>
            <a:t>از بین بردن عوامل مخل</a:t>
          </a:r>
          <a:endParaRPr lang="en-US" dirty="0">
            <a:cs typeface="B Nazanin" pitchFamily="2" charset="-78"/>
          </a:endParaRPr>
        </a:p>
      </dgm:t>
    </dgm:pt>
    <dgm:pt modelId="{847F99F2-C593-43C0-8814-E9CC21F137A7}" type="parTrans" cxnId="{270299DA-6EA1-426D-BF52-C14CEFC42484}">
      <dgm:prSet/>
      <dgm:spPr/>
      <dgm:t>
        <a:bodyPr/>
        <a:lstStyle/>
        <a:p>
          <a:endParaRPr lang="en-US"/>
        </a:p>
      </dgm:t>
    </dgm:pt>
    <dgm:pt modelId="{3065662B-5301-4628-84B7-51433945B6C8}" type="sibTrans" cxnId="{270299DA-6EA1-426D-BF52-C14CEFC42484}">
      <dgm:prSet/>
      <dgm:spPr/>
      <dgm:t>
        <a:bodyPr/>
        <a:lstStyle/>
        <a:p>
          <a:endParaRPr lang="en-US"/>
        </a:p>
      </dgm:t>
    </dgm:pt>
    <dgm:pt modelId="{264FFB38-BE90-4DA2-965A-1CBD3F84FDDB}">
      <dgm:prSet/>
      <dgm:spPr/>
      <dgm:t>
        <a:bodyPr/>
        <a:lstStyle/>
        <a:p>
          <a:r>
            <a:rPr lang="fa-IR" dirty="0" smtClean="0">
              <a:cs typeface="B Nazanin" pitchFamily="2" charset="-78"/>
            </a:rPr>
            <a:t>مرمت تزئینات</a:t>
          </a:r>
          <a:endParaRPr lang="en-US" dirty="0">
            <a:cs typeface="B Nazanin" pitchFamily="2" charset="-78"/>
          </a:endParaRPr>
        </a:p>
      </dgm:t>
    </dgm:pt>
    <dgm:pt modelId="{57E1FB06-10B8-45C5-B3D6-F7FF51BE15BE}" type="parTrans" cxnId="{F4A58385-B955-4713-914E-6905C50EFCFA}">
      <dgm:prSet/>
      <dgm:spPr/>
      <dgm:t>
        <a:bodyPr/>
        <a:lstStyle/>
        <a:p>
          <a:endParaRPr lang="en-US"/>
        </a:p>
      </dgm:t>
    </dgm:pt>
    <dgm:pt modelId="{4E52E0B4-5D04-4659-9F1A-5D90D3FA1B05}" type="sibTrans" cxnId="{F4A58385-B955-4713-914E-6905C50EFCFA}">
      <dgm:prSet/>
      <dgm:spPr/>
      <dgm:t>
        <a:bodyPr/>
        <a:lstStyle/>
        <a:p>
          <a:endParaRPr lang="en-US"/>
        </a:p>
      </dgm:t>
    </dgm:pt>
    <dgm:pt modelId="{D13C02C8-54CD-4F0E-8CD7-D6ED0974CDEE}">
      <dgm:prSet>
        <dgm:style>
          <a:lnRef idx="2">
            <a:schemeClr val="accent1"/>
          </a:lnRef>
          <a:fillRef idx="1">
            <a:schemeClr val="lt1"/>
          </a:fillRef>
          <a:effectRef idx="0">
            <a:schemeClr val="accent1"/>
          </a:effectRef>
          <a:fontRef idx="minor">
            <a:schemeClr val="dk1"/>
          </a:fontRef>
        </dgm:style>
      </dgm:prSet>
      <dgm:spPr/>
      <dgm:t>
        <a:bodyPr/>
        <a:lstStyle/>
        <a:p>
          <a:r>
            <a:rPr lang="fa-IR" dirty="0" smtClean="0"/>
            <a:t>نقد مرت</a:t>
          </a:r>
          <a:endParaRPr lang="en-US" dirty="0"/>
        </a:p>
      </dgm:t>
    </dgm:pt>
    <dgm:pt modelId="{B728DB51-68EF-43F6-89B3-43303409256D}" type="parTrans" cxnId="{3C4771CA-FAD8-43BB-A852-7AA70B231781}">
      <dgm:prSet/>
      <dgm:spPr/>
      <dgm:t>
        <a:bodyPr/>
        <a:lstStyle/>
        <a:p>
          <a:endParaRPr lang="en-US"/>
        </a:p>
      </dgm:t>
    </dgm:pt>
    <dgm:pt modelId="{72C3CF4A-3FBF-452D-9513-DA83E51AA4E1}" type="sibTrans" cxnId="{3C4771CA-FAD8-43BB-A852-7AA70B231781}">
      <dgm:prSet/>
      <dgm:spPr/>
      <dgm:t>
        <a:bodyPr/>
        <a:lstStyle/>
        <a:p>
          <a:endParaRPr lang="en-US"/>
        </a:p>
      </dgm:t>
    </dgm:pt>
    <dgm:pt modelId="{CB022F16-D437-40C4-A02B-2A63926AC4C0}" type="pres">
      <dgm:prSet presAssocID="{0CB5505E-DDF3-4891-9FE3-5CD18D377E9E}" presName="hierChild1" presStyleCnt="0">
        <dgm:presLayoutVars>
          <dgm:chPref val="1"/>
          <dgm:dir/>
          <dgm:animOne val="branch"/>
          <dgm:animLvl val="lvl"/>
          <dgm:resizeHandles/>
        </dgm:presLayoutVars>
      </dgm:prSet>
      <dgm:spPr/>
      <dgm:t>
        <a:bodyPr/>
        <a:lstStyle/>
        <a:p>
          <a:endParaRPr lang="en-US"/>
        </a:p>
      </dgm:t>
    </dgm:pt>
    <dgm:pt modelId="{32D3828A-6A65-43B2-9DD9-C59EDEFE97CD}" type="pres">
      <dgm:prSet presAssocID="{111A193D-DA6E-4A7C-93A0-12D7B3016C4E}" presName="hierRoot1" presStyleCnt="0"/>
      <dgm:spPr/>
    </dgm:pt>
    <dgm:pt modelId="{7C02608D-EDB6-415D-8615-3D1204E09563}" type="pres">
      <dgm:prSet presAssocID="{111A193D-DA6E-4A7C-93A0-12D7B3016C4E}" presName="composite" presStyleCnt="0"/>
      <dgm:spPr/>
    </dgm:pt>
    <dgm:pt modelId="{A0AAC071-6C4F-4406-91BA-519744596D41}" type="pres">
      <dgm:prSet presAssocID="{111A193D-DA6E-4A7C-93A0-12D7B3016C4E}" presName="background" presStyleLbl="node0" presStyleIdx="0" presStyleCnt="1"/>
      <dgm:spPr/>
    </dgm:pt>
    <dgm:pt modelId="{EE153DDD-88D3-4DF1-96BC-5675C6496D64}" type="pres">
      <dgm:prSet presAssocID="{111A193D-DA6E-4A7C-93A0-12D7B3016C4E}" presName="text" presStyleLbl="fgAcc0" presStyleIdx="0" presStyleCnt="1">
        <dgm:presLayoutVars>
          <dgm:chPref val="3"/>
        </dgm:presLayoutVars>
      </dgm:prSet>
      <dgm:spPr/>
      <dgm:t>
        <a:bodyPr/>
        <a:lstStyle/>
        <a:p>
          <a:endParaRPr lang="en-US"/>
        </a:p>
      </dgm:t>
    </dgm:pt>
    <dgm:pt modelId="{5858C7A1-5673-4894-BAD1-41C131DFBAF2}" type="pres">
      <dgm:prSet presAssocID="{111A193D-DA6E-4A7C-93A0-12D7B3016C4E}" presName="hierChild2" presStyleCnt="0"/>
      <dgm:spPr/>
    </dgm:pt>
    <dgm:pt modelId="{4A5D5863-4E75-4C53-BBEA-D6C512F903FA}" type="pres">
      <dgm:prSet presAssocID="{57E1FB06-10B8-45C5-B3D6-F7FF51BE15BE}" presName="Name10" presStyleLbl="parChTrans1D2" presStyleIdx="0" presStyleCnt="4"/>
      <dgm:spPr/>
      <dgm:t>
        <a:bodyPr/>
        <a:lstStyle/>
        <a:p>
          <a:endParaRPr lang="en-US"/>
        </a:p>
      </dgm:t>
    </dgm:pt>
    <dgm:pt modelId="{A614B34C-2B54-44FC-A363-8E299240C995}" type="pres">
      <dgm:prSet presAssocID="{264FFB38-BE90-4DA2-965A-1CBD3F84FDDB}" presName="hierRoot2" presStyleCnt="0"/>
      <dgm:spPr/>
    </dgm:pt>
    <dgm:pt modelId="{93D3E52A-B1FD-49D8-8F30-F420B95B8798}" type="pres">
      <dgm:prSet presAssocID="{264FFB38-BE90-4DA2-965A-1CBD3F84FDDB}" presName="composite2" presStyleCnt="0"/>
      <dgm:spPr/>
    </dgm:pt>
    <dgm:pt modelId="{6CA06176-9601-4CDC-A5C4-16C658077885}" type="pres">
      <dgm:prSet presAssocID="{264FFB38-BE90-4DA2-965A-1CBD3F84FDDB}" presName="background2" presStyleLbl="node2" presStyleIdx="0" presStyleCnt="4"/>
      <dgm:spPr/>
    </dgm:pt>
    <dgm:pt modelId="{BF0B71BD-E82D-41B1-96B3-7151C786098F}" type="pres">
      <dgm:prSet presAssocID="{264FFB38-BE90-4DA2-965A-1CBD3F84FDDB}" presName="text2" presStyleLbl="fgAcc2" presStyleIdx="0" presStyleCnt="4">
        <dgm:presLayoutVars>
          <dgm:chPref val="3"/>
        </dgm:presLayoutVars>
      </dgm:prSet>
      <dgm:spPr/>
      <dgm:t>
        <a:bodyPr/>
        <a:lstStyle/>
        <a:p>
          <a:endParaRPr lang="en-US"/>
        </a:p>
      </dgm:t>
    </dgm:pt>
    <dgm:pt modelId="{E74055D1-CD69-448D-AF1F-FDDFE71B9912}" type="pres">
      <dgm:prSet presAssocID="{264FFB38-BE90-4DA2-965A-1CBD3F84FDDB}" presName="hierChild3" presStyleCnt="0"/>
      <dgm:spPr/>
    </dgm:pt>
    <dgm:pt modelId="{D9CA6EAC-7CD8-46DE-BDB6-10FFCD6F13AC}" type="pres">
      <dgm:prSet presAssocID="{E35AB3D2-6ACD-4F1D-8557-3DD34BFFB4F8}" presName="Name10" presStyleLbl="parChTrans1D2" presStyleIdx="1" presStyleCnt="4"/>
      <dgm:spPr/>
      <dgm:t>
        <a:bodyPr/>
        <a:lstStyle/>
        <a:p>
          <a:endParaRPr lang="en-US"/>
        </a:p>
      </dgm:t>
    </dgm:pt>
    <dgm:pt modelId="{5D6775BA-37B2-47C9-9CD1-805A977F0891}" type="pres">
      <dgm:prSet presAssocID="{67D9F682-10A9-4625-95A1-291D3C7E5803}" presName="hierRoot2" presStyleCnt="0"/>
      <dgm:spPr/>
    </dgm:pt>
    <dgm:pt modelId="{29B3AAAE-0A8E-414F-B291-DE2F87BAC2BE}" type="pres">
      <dgm:prSet presAssocID="{67D9F682-10A9-4625-95A1-291D3C7E5803}" presName="composite2" presStyleCnt="0"/>
      <dgm:spPr/>
    </dgm:pt>
    <dgm:pt modelId="{876064C9-EEC5-470C-B3FA-6207DE764A18}" type="pres">
      <dgm:prSet presAssocID="{67D9F682-10A9-4625-95A1-291D3C7E5803}" presName="background2" presStyleLbl="node2" presStyleIdx="1" presStyleCnt="4"/>
      <dgm:spPr/>
    </dgm:pt>
    <dgm:pt modelId="{D95F521A-5E22-4820-9799-24697FCFAEE4}" type="pres">
      <dgm:prSet presAssocID="{67D9F682-10A9-4625-95A1-291D3C7E5803}" presName="text2" presStyleLbl="fgAcc2" presStyleIdx="1" presStyleCnt="4">
        <dgm:presLayoutVars>
          <dgm:chPref val="3"/>
        </dgm:presLayoutVars>
      </dgm:prSet>
      <dgm:spPr/>
      <dgm:t>
        <a:bodyPr/>
        <a:lstStyle/>
        <a:p>
          <a:endParaRPr lang="en-US"/>
        </a:p>
      </dgm:t>
    </dgm:pt>
    <dgm:pt modelId="{DD294D8D-500F-4832-9824-759495C59638}" type="pres">
      <dgm:prSet presAssocID="{67D9F682-10A9-4625-95A1-291D3C7E5803}" presName="hierChild3" presStyleCnt="0"/>
      <dgm:spPr/>
    </dgm:pt>
    <dgm:pt modelId="{C740DC8F-5F0F-4BEB-B7AC-148F48CA3209}" type="pres">
      <dgm:prSet presAssocID="{847F99F2-C593-43C0-8814-E9CC21F137A7}" presName="Name10" presStyleLbl="parChTrans1D2" presStyleIdx="2" presStyleCnt="4"/>
      <dgm:spPr/>
      <dgm:t>
        <a:bodyPr/>
        <a:lstStyle/>
        <a:p>
          <a:endParaRPr lang="en-US"/>
        </a:p>
      </dgm:t>
    </dgm:pt>
    <dgm:pt modelId="{E1685DC3-D6AD-40D8-9401-6C64C4E23630}" type="pres">
      <dgm:prSet presAssocID="{551BCFD2-C96F-43FD-8AAB-F3481CF6258E}" presName="hierRoot2" presStyleCnt="0"/>
      <dgm:spPr/>
    </dgm:pt>
    <dgm:pt modelId="{F6EC44A8-DDDA-40E0-8D40-46A8EBEBA2DA}" type="pres">
      <dgm:prSet presAssocID="{551BCFD2-C96F-43FD-8AAB-F3481CF6258E}" presName="composite2" presStyleCnt="0"/>
      <dgm:spPr/>
    </dgm:pt>
    <dgm:pt modelId="{1917DD06-09E8-49F2-8D8F-0E5ED8AE67D1}" type="pres">
      <dgm:prSet presAssocID="{551BCFD2-C96F-43FD-8AAB-F3481CF6258E}" presName="background2" presStyleLbl="node2" presStyleIdx="2" presStyleCnt="4"/>
      <dgm:spPr/>
    </dgm:pt>
    <dgm:pt modelId="{DB02C93B-363F-4BC6-86C4-E0315D77A2DF}" type="pres">
      <dgm:prSet presAssocID="{551BCFD2-C96F-43FD-8AAB-F3481CF6258E}" presName="text2" presStyleLbl="fgAcc2" presStyleIdx="2" presStyleCnt="4">
        <dgm:presLayoutVars>
          <dgm:chPref val="3"/>
        </dgm:presLayoutVars>
      </dgm:prSet>
      <dgm:spPr/>
      <dgm:t>
        <a:bodyPr/>
        <a:lstStyle/>
        <a:p>
          <a:endParaRPr lang="en-US"/>
        </a:p>
      </dgm:t>
    </dgm:pt>
    <dgm:pt modelId="{38FA2B6E-8625-448C-A49E-AFEDF259E2FB}" type="pres">
      <dgm:prSet presAssocID="{551BCFD2-C96F-43FD-8AAB-F3481CF6258E}" presName="hierChild3" presStyleCnt="0"/>
      <dgm:spPr/>
    </dgm:pt>
    <dgm:pt modelId="{DA8C3751-C64E-46CB-864B-DB782F58034A}" type="pres">
      <dgm:prSet presAssocID="{B728DB51-68EF-43F6-89B3-43303409256D}" presName="Name10" presStyleLbl="parChTrans1D2" presStyleIdx="3" presStyleCnt="4"/>
      <dgm:spPr/>
      <dgm:t>
        <a:bodyPr/>
        <a:lstStyle/>
        <a:p>
          <a:endParaRPr lang="en-US"/>
        </a:p>
      </dgm:t>
    </dgm:pt>
    <dgm:pt modelId="{7AA33FD1-03F8-4DB4-86F9-D15BC7AD7F62}" type="pres">
      <dgm:prSet presAssocID="{D13C02C8-54CD-4F0E-8CD7-D6ED0974CDEE}" presName="hierRoot2" presStyleCnt="0"/>
      <dgm:spPr/>
    </dgm:pt>
    <dgm:pt modelId="{7C700A80-8332-4A23-9DB9-0B2547137BD8}" type="pres">
      <dgm:prSet presAssocID="{D13C02C8-54CD-4F0E-8CD7-D6ED0974CDEE}" presName="composite2" presStyleCnt="0"/>
      <dgm:spPr/>
    </dgm:pt>
    <dgm:pt modelId="{2D31951E-A9BB-4640-9728-FC7AC8C9B66A}" type="pres">
      <dgm:prSet presAssocID="{D13C02C8-54CD-4F0E-8CD7-D6ED0974CDEE}" presName="background2" presStyleLbl="node2" presStyleIdx="3" presStyleCnt="4"/>
      <dgm:spPr/>
    </dgm:pt>
    <dgm:pt modelId="{9D8026DB-C2A6-490F-87F3-87A0D8B7D769}" type="pres">
      <dgm:prSet presAssocID="{D13C02C8-54CD-4F0E-8CD7-D6ED0974CDEE}" presName="text2" presStyleLbl="fgAcc2" presStyleIdx="3" presStyleCnt="4">
        <dgm:presLayoutVars>
          <dgm:chPref val="3"/>
        </dgm:presLayoutVars>
      </dgm:prSet>
      <dgm:spPr/>
      <dgm:t>
        <a:bodyPr/>
        <a:lstStyle/>
        <a:p>
          <a:endParaRPr lang="en-US"/>
        </a:p>
      </dgm:t>
    </dgm:pt>
    <dgm:pt modelId="{3EA39188-5A00-4843-B678-E1F47B390652}" type="pres">
      <dgm:prSet presAssocID="{D13C02C8-54CD-4F0E-8CD7-D6ED0974CDEE}" presName="hierChild3" presStyleCnt="0"/>
      <dgm:spPr/>
    </dgm:pt>
  </dgm:ptLst>
  <dgm:cxnLst>
    <dgm:cxn modelId="{A38F8C91-51C8-4478-A759-AB59049905A4}" srcId="{0CB5505E-DDF3-4891-9FE3-5CD18D377E9E}" destId="{111A193D-DA6E-4A7C-93A0-12D7B3016C4E}" srcOrd="0" destOrd="0" parTransId="{5A813D66-4661-4550-9654-E12E7F667438}" sibTransId="{579DA269-B7E5-4B63-8E98-16DFD842F9C4}"/>
    <dgm:cxn modelId="{DF7AD916-4FEF-4B6B-8152-0FF812D4455B}" srcId="{111A193D-DA6E-4A7C-93A0-12D7B3016C4E}" destId="{67D9F682-10A9-4625-95A1-291D3C7E5803}" srcOrd="1" destOrd="0" parTransId="{E35AB3D2-6ACD-4F1D-8557-3DD34BFFB4F8}" sibTransId="{6356CA8B-5883-41CD-9A8F-54DFE6724347}"/>
    <dgm:cxn modelId="{67D4D737-F237-4925-B794-9393A532D4D9}" type="presOf" srcId="{57E1FB06-10B8-45C5-B3D6-F7FF51BE15BE}" destId="{4A5D5863-4E75-4C53-BBEA-D6C512F903FA}" srcOrd="0" destOrd="0" presId="urn:microsoft.com/office/officeart/2005/8/layout/hierarchy1"/>
    <dgm:cxn modelId="{131D456E-173A-4470-A5D2-C57631B385EA}" type="presOf" srcId="{264FFB38-BE90-4DA2-965A-1CBD3F84FDDB}" destId="{BF0B71BD-E82D-41B1-96B3-7151C786098F}" srcOrd="0" destOrd="0" presId="urn:microsoft.com/office/officeart/2005/8/layout/hierarchy1"/>
    <dgm:cxn modelId="{11461BD4-0401-47FC-B9B6-5ECDC1F20572}" type="presOf" srcId="{111A193D-DA6E-4A7C-93A0-12D7B3016C4E}" destId="{EE153DDD-88D3-4DF1-96BC-5675C6496D64}" srcOrd="0" destOrd="0" presId="urn:microsoft.com/office/officeart/2005/8/layout/hierarchy1"/>
    <dgm:cxn modelId="{F4B1AFF1-58F7-4590-9321-5E7A1B6F5B0C}" type="presOf" srcId="{0CB5505E-DDF3-4891-9FE3-5CD18D377E9E}" destId="{CB022F16-D437-40C4-A02B-2A63926AC4C0}" srcOrd="0" destOrd="0" presId="urn:microsoft.com/office/officeart/2005/8/layout/hierarchy1"/>
    <dgm:cxn modelId="{4B163E67-B363-4045-9110-CAB296EFBB00}" type="presOf" srcId="{B728DB51-68EF-43F6-89B3-43303409256D}" destId="{DA8C3751-C64E-46CB-864B-DB782F58034A}" srcOrd="0" destOrd="0" presId="urn:microsoft.com/office/officeart/2005/8/layout/hierarchy1"/>
    <dgm:cxn modelId="{3C4771CA-FAD8-43BB-A852-7AA70B231781}" srcId="{111A193D-DA6E-4A7C-93A0-12D7B3016C4E}" destId="{D13C02C8-54CD-4F0E-8CD7-D6ED0974CDEE}" srcOrd="3" destOrd="0" parTransId="{B728DB51-68EF-43F6-89B3-43303409256D}" sibTransId="{72C3CF4A-3FBF-452D-9513-DA83E51AA4E1}"/>
    <dgm:cxn modelId="{F4A58385-B955-4713-914E-6905C50EFCFA}" srcId="{111A193D-DA6E-4A7C-93A0-12D7B3016C4E}" destId="{264FFB38-BE90-4DA2-965A-1CBD3F84FDDB}" srcOrd="0" destOrd="0" parTransId="{57E1FB06-10B8-45C5-B3D6-F7FF51BE15BE}" sibTransId="{4E52E0B4-5D04-4659-9F1A-5D90D3FA1B05}"/>
    <dgm:cxn modelId="{270299DA-6EA1-426D-BF52-C14CEFC42484}" srcId="{111A193D-DA6E-4A7C-93A0-12D7B3016C4E}" destId="{551BCFD2-C96F-43FD-8AAB-F3481CF6258E}" srcOrd="2" destOrd="0" parTransId="{847F99F2-C593-43C0-8814-E9CC21F137A7}" sibTransId="{3065662B-5301-4628-84B7-51433945B6C8}"/>
    <dgm:cxn modelId="{A2230F82-669C-4FC5-B502-E8E48FC3349E}" type="presOf" srcId="{847F99F2-C593-43C0-8814-E9CC21F137A7}" destId="{C740DC8F-5F0F-4BEB-B7AC-148F48CA3209}" srcOrd="0" destOrd="0" presId="urn:microsoft.com/office/officeart/2005/8/layout/hierarchy1"/>
    <dgm:cxn modelId="{F0D41EB5-BA87-4898-9D60-B4C587E4792D}" type="presOf" srcId="{551BCFD2-C96F-43FD-8AAB-F3481CF6258E}" destId="{DB02C93B-363F-4BC6-86C4-E0315D77A2DF}" srcOrd="0" destOrd="0" presId="urn:microsoft.com/office/officeart/2005/8/layout/hierarchy1"/>
    <dgm:cxn modelId="{9C3CFE43-6F32-4EA4-9CA3-3722D524B4BF}" type="presOf" srcId="{D13C02C8-54CD-4F0E-8CD7-D6ED0974CDEE}" destId="{9D8026DB-C2A6-490F-87F3-87A0D8B7D769}" srcOrd="0" destOrd="0" presId="urn:microsoft.com/office/officeart/2005/8/layout/hierarchy1"/>
    <dgm:cxn modelId="{CFA4AF7E-944C-41AE-8C42-873C75D9B0B8}" type="presOf" srcId="{E35AB3D2-6ACD-4F1D-8557-3DD34BFFB4F8}" destId="{D9CA6EAC-7CD8-46DE-BDB6-10FFCD6F13AC}" srcOrd="0" destOrd="0" presId="urn:microsoft.com/office/officeart/2005/8/layout/hierarchy1"/>
    <dgm:cxn modelId="{CCB9C78E-F1D9-49F4-AAD8-D13D0BD8F9FD}" type="presOf" srcId="{67D9F682-10A9-4625-95A1-291D3C7E5803}" destId="{D95F521A-5E22-4820-9799-24697FCFAEE4}" srcOrd="0" destOrd="0" presId="urn:microsoft.com/office/officeart/2005/8/layout/hierarchy1"/>
    <dgm:cxn modelId="{D4A2C33D-AFA0-4650-A86B-065D4462E2E6}" type="presParOf" srcId="{CB022F16-D437-40C4-A02B-2A63926AC4C0}" destId="{32D3828A-6A65-43B2-9DD9-C59EDEFE97CD}" srcOrd="0" destOrd="0" presId="urn:microsoft.com/office/officeart/2005/8/layout/hierarchy1"/>
    <dgm:cxn modelId="{E04DC0E3-0EDB-4AD3-AF0D-44177C3B40C9}" type="presParOf" srcId="{32D3828A-6A65-43B2-9DD9-C59EDEFE97CD}" destId="{7C02608D-EDB6-415D-8615-3D1204E09563}" srcOrd="0" destOrd="0" presId="urn:microsoft.com/office/officeart/2005/8/layout/hierarchy1"/>
    <dgm:cxn modelId="{49E1610E-99B1-4709-8E6E-A13B6FAB3AEE}" type="presParOf" srcId="{7C02608D-EDB6-415D-8615-3D1204E09563}" destId="{A0AAC071-6C4F-4406-91BA-519744596D41}" srcOrd="0" destOrd="0" presId="urn:microsoft.com/office/officeart/2005/8/layout/hierarchy1"/>
    <dgm:cxn modelId="{5E955AEF-9BDA-45D6-B106-73404918587A}" type="presParOf" srcId="{7C02608D-EDB6-415D-8615-3D1204E09563}" destId="{EE153DDD-88D3-4DF1-96BC-5675C6496D64}" srcOrd="1" destOrd="0" presId="urn:microsoft.com/office/officeart/2005/8/layout/hierarchy1"/>
    <dgm:cxn modelId="{1D48D0B1-4559-48FA-B58C-322F46869CFF}" type="presParOf" srcId="{32D3828A-6A65-43B2-9DD9-C59EDEFE97CD}" destId="{5858C7A1-5673-4894-BAD1-41C131DFBAF2}" srcOrd="1" destOrd="0" presId="urn:microsoft.com/office/officeart/2005/8/layout/hierarchy1"/>
    <dgm:cxn modelId="{58597EEC-5601-4018-9E59-FFD1C00577EC}" type="presParOf" srcId="{5858C7A1-5673-4894-BAD1-41C131DFBAF2}" destId="{4A5D5863-4E75-4C53-BBEA-D6C512F903FA}" srcOrd="0" destOrd="0" presId="urn:microsoft.com/office/officeart/2005/8/layout/hierarchy1"/>
    <dgm:cxn modelId="{DA63A1CE-FD42-484D-AF30-39838E03CFDF}" type="presParOf" srcId="{5858C7A1-5673-4894-BAD1-41C131DFBAF2}" destId="{A614B34C-2B54-44FC-A363-8E299240C995}" srcOrd="1" destOrd="0" presId="urn:microsoft.com/office/officeart/2005/8/layout/hierarchy1"/>
    <dgm:cxn modelId="{9F9E62F9-B0B3-414B-B7F1-2DAD0A2FE6D7}" type="presParOf" srcId="{A614B34C-2B54-44FC-A363-8E299240C995}" destId="{93D3E52A-B1FD-49D8-8F30-F420B95B8798}" srcOrd="0" destOrd="0" presId="urn:microsoft.com/office/officeart/2005/8/layout/hierarchy1"/>
    <dgm:cxn modelId="{17D36CF5-EA02-4CBF-B0C3-20378D37FAC3}" type="presParOf" srcId="{93D3E52A-B1FD-49D8-8F30-F420B95B8798}" destId="{6CA06176-9601-4CDC-A5C4-16C658077885}" srcOrd="0" destOrd="0" presId="urn:microsoft.com/office/officeart/2005/8/layout/hierarchy1"/>
    <dgm:cxn modelId="{1B2A737E-0BE1-47DB-9844-D5AF28BE245A}" type="presParOf" srcId="{93D3E52A-B1FD-49D8-8F30-F420B95B8798}" destId="{BF0B71BD-E82D-41B1-96B3-7151C786098F}" srcOrd="1" destOrd="0" presId="urn:microsoft.com/office/officeart/2005/8/layout/hierarchy1"/>
    <dgm:cxn modelId="{14D66082-C870-4C33-9275-76CC0E760B4D}" type="presParOf" srcId="{A614B34C-2B54-44FC-A363-8E299240C995}" destId="{E74055D1-CD69-448D-AF1F-FDDFE71B9912}" srcOrd="1" destOrd="0" presId="urn:microsoft.com/office/officeart/2005/8/layout/hierarchy1"/>
    <dgm:cxn modelId="{DF72EAE3-CFD4-45C9-9528-1E1C8DD54716}" type="presParOf" srcId="{5858C7A1-5673-4894-BAD1-41C131DFBAF2}" destId="{D9CA6EAC-7CD8-46DE-BDB6-10FFCD6F13AC}" srcOrd="2" destOrd="0" presId="urn:microsoft.com/office/officeart/2005/8/layout/hierarchy1"/>
    <dgm:cxn modelId="{10851582-001D-4963-B44F-F10BFBE8543B}" type="presParOf" srcId="{5858C7A1-5673-4894-BAD1-41C131DFBAF2}" destId="{5D6775BA-37B2-47C9-9CD1-805A977F0891}" srcOrd="3" destOrd="0" presId="urn:microsoft.com/office/officeart/2005/8/layout/hierarchy1"/>
    <dgm:cxn modelId="{32FAAD23-82E1-40F9-932E-8845C5D13DBC}" type="presParOf" srcId="{5D6775BA-37B2-47C9-9CD1-805A977F0891}" destId="{29B3AAAE-0A8E-414F-B291-DE2F87BAC2BE}" srcOrd="0" destOrd="0" presId="urn:microsoft.com/office/officeart/2005/8/layout/hierarchy1"/>
    <dgm:cxn modelId="{BB2835DC-6ADC-49ED-8090-CF418A30DDCD}" type="presParOf" srcId="{29B3AAAE-0A8E-414F-B291-DE2F87BAC2BE}" destId="{876064C9-EEC5-470C-B3FA-6207DE764A18}" srcOrd="0" destOrd="0" presId="urn:microsoft.com/office/officeart/2005/8/layout/hierarchy1"/>
    <dgm:cxn modelId="{9FF87F5A-E63E-4FB5-89F3-8F12F4AD2B5C}" type="presParOf" srcId="{29B3AAAE-0A8E-414F-B291-DE2F87BAC2BE}" destId="{D95F521A-5E22-4820-9799-24697FCFAEE4}" srcOrd="1" destOrd="0" presId="urn:microsoft.com/office/officeart/2005/8/layout/hierarchy1"/>
    <dgm:cxn modelId="{83D8099E-85C7-4192-A07D-A2FDE56BAB0E}" type="presParOf" srcId="{5D6775BA-37B2-47C9-9CD1-805A977F0891}" destId="{DD294D8D-500F-4832-9824-759495C59638}" srcOrd="1" destOrd="0" presId="urn:microsoft.com/office/officeart/2005/8/layout/hierarchy1"/>
    <dgm:cxn modelId="{16FC0C84-9C42-4C79-AB76-339D40CF8185}" type="presParOf" srcId="{5858C7A1-5673-4894-BAD1-41C131DFBAF2}" destId="{C740DC8F-5F0F-4BEB-B7AC-148F48CA3209}" srcOrd="4" destOrd="0" presId="urn:microsoft.com/office/officeart/2005/8/layout/hierarchy1"/>
    <dgm:cxn modelId="{FE26FC43-D4C8-428F-B3DE-884EC0C128F7}" type="presParOf" srcId="{5858C7A1-5673-4894-BAD1-41C131DFBAF2}" destId="{E1685DC3-D6AD-40D8-9401-6C64C4E23630}" srcOrd="5" destOrd="0" presId="urn:microsoft.com/office/officeart/2005/8/layout/hierarchy1"/>
    <dgm:cxn modelId="{A48E3527-94CA-4A0F-A714-4881FBB31A2F}" type="presParOf" srcId="{E1685DC3-D6AD-40D8-9401-6C64C4E23630}" destId="{F6EC44A8-DDDA-40E0-8D40-46A8EBEBA2DA}" srcOrd="0" destOrd="0" presId="urn:microsoft.com/office/officeart/2005/8/layout/hierarchy1"/>
    <dgm:cxn modelId="{7559F40A-A8AC-476E-BB44-6EB4F01EEF76}" type="presParOf" srcId="{F6EC44A8-DDDA-40E0-8D40-46A8EBEBA2DA}" destId="{1917DD06-09E8-49F2-8D8F-0E5ED8AE67D1}" srcOrd="0" destOrd="0" presId="urn:microsoft.com/office/officeart/2005/8/layout/hierarchy1"/>
    <dgm:cxn modelId="{C871CE64-673B-4379-ADBA-4B51A91D99A6}" type="presParOf" srcId="{F6EC44A8-DDDA-40E0-8D40-46A8EBEBA2DA}" destId="{DB02C93B-363F-4BC6-86C4-E0315D77A2DF}" srcOrd="1" destOrd="0" presId="urn:microsoft.com/office/officeart/2005/8/layout/hierarchy1"/>
    <dgm:cxn modelId="{14C25F29-7725-4172-BFEE-8E530B40F48A}" type="presParOf" srcId="{E1685DC3-D6AD-40D8-9401-6C64C4E23630}" destId="{38FA2B6E-8625-448C-A49E-AFEDF259E2FB}" srcOrd="1" destOrd="0" presId="urn:microsoft.com/office/officeart/2005/8/layout/hierarchy1"/>
    <dgm:cxn modelId="{0FCA3506-64DD-4088-8EB6-41B57D93DB9E}" type="presParOf" srcId="{5858C7A1-5673-4894-BAD1-41C131DFBAF2}" destId="{DA8C3751-C64E-46CB-864B-DB782F58034A}" srcOrd="6" destOrd="0" presId="urn:microsoft.com/office/officeart/2005/8/layout/hierarchy1"/>
    <dgm:cxn modelId="{CDD2DDE5-467C-476F-9A68-1E4D7587F7F3}" type="presParOf" srcId="{5858C7A1-5673-4894-BAD1-41C131DFBAF2}" destId="{7AA33FD1-03F8-4DB4-86F9-D15BC7AD7F62}" srcOrd="7" destOrd="0" presId="urn:microsoft.com/office/officeart/2005/8/layout/hierarchy1"/>
    <dgm:cxn modelId="{97B2D7F0-8529-467F-8FAC-9D1B82E39FDF}" type="presParOf" srcId="{7AA33FD1-03F8-4DB4-86F9-D15BC7AD7F62}" destId="{7C700A80-8332-4A23-9DB9-0B2547137BD8}" srcOrd="0" destOrd="0" presId="urn:microsoft.com/office/officeart/2005/8/layout/hierarchy1"/>
    <dgm:cxn modelId="{03739059-CBCD-427A-97CB-DD7A87150099}" type="presParOf" srcId="{7C700A80-8332-4A23-9DB9-0B2547137BD8}" destId="{2D31951E-A9BB-4640-9728-FC7AC8C9B66A}" srcOrd="0" destOrd="0" presId="urn:microsoft.com/office/officeart/2005/8/layout/hierarchy1"/>
    <dgm:cxn modelId="{007755B7-D134-4669-9B78-57BAE3A1D24D}" type="presParOf" srcId="{7C700A80-8332-4A23-9DB9-0B2547137BD8}" destId="{9D8026DB-C2A6-490F-87F3-87A0D8B7D769}" srcOrd="1" destOrd="0" presId="urn:microsoft.com/office/officeart/2005/8/layout/hierarchy1"/>
    <dgm:cxn modelId="{A9A1EF72-C047-467D-859A-5239CBF5B201}" type="presParOf" srcId="{7AA33FD1-03F8-4DB4-86F9-D15BC7AD7F62}" destId="{3EA39188-5A00-4843-B678-E1F47B390652}"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18AC9-2A0F-433B-A1FD-D7322A3084FD}">
      <dsp:nvSpPr>
        <dsp:cNvPr id="0" name=""/>
        <dsp:cNvSpPr/>
      </dsp:nvSpPr>
      <dsp:spPr>
        <a:xfrm>
          <a:off x="2664715" y="1760418"/>
          <a:ext cx="457817" cy="217879"/>
        </a:xfrm>
        <a:custGeom>
          <a:avLst/>
          <a:gdLst/>
          <a:ahLst/>
          <a:cxnLst/>
          <a:rect l="0" t="0" r="0" b="0"/>
          <a:pathLst>
            <a:path>
              <a:moveTo>
                <a:pt x="0" y="0"/>
              </a:moveTo>
              <a:lnTo>
                <a:pt x="0" y="148478"/>
              </a:lnTo>
              <a:lnTo>
                <a:pt x="457817" y="148478"/>
              </a:lnTo>
              <a:lnTo>
                <a:pt x="457817" y="21787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0D56F2-2443-4E4B-974B-EB90E0CBFF8C}">
      <dsp:nvSpPr>
        <dsp:cNvPr id="0" name=""/>
        <dsp:cNvSpPr/>
      </dsp:nvSpPr>
      <dsp:spPr>
        <a:xfrm>
          <a:off x="2206897" y="1760418"/>
          <a:ext cx="457817" cy="217879"/>
        </a:xfrm>
        <a:custGeom>
          <a:avLst/>
          <a:gdLst/>
          <a:ahLst/>
          <a:cxnLst/>
          <a:rect l="0" t="0" r="0" b="0"/>
          <a:pathLst>
            <a:path>
              <a:moveTo>
                <a:pt x="457817" y="0"/>
              </a:moveTo>
              <a:lnTo>
                <a:pt x="457817" y="148478"/>
              </a:lnTo>
              <a:lnTo>
                <a:pt x="0" y="148478"/>
              </a:lnTo>
              <a:lnTo>
                <a:pt x="0" y="21787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1EC55E-0933-48F7-AEA0-064FCA52EF99}">
      <dsp:nvSpPr>
        <dsp:cNvPr id="0" name=""/>
        <dsp:cNvSpPr/>
      </dsp:nvSpPr>
      <dsp:spPr>
        <a:xfrm>
          <a:off x="1749080" y="1066824"/>
          <a:ext cx="915635" cy="217879"/>
        </a:xfrm>
        <a:custGeom>
          <a:avLst/>
          <a:gdLst/>
          <a:ahLst/>
          <a:cxnLst/>
          <a:rect l="0" t="0" r="0" b="0"/>
          <a:pathLst>
            <a:path>
              <a:moveTo>
                <a:pt x="0" y="0"/>
              </a:moveTo>
              <a:lnTo>
                <a:pt x="0" y="148478"/>
              </a:lnTo>
              <a:lnTo>
                <a:pt x="915635" y="148478"/>
              </a:lnTo>
              <a:lnTo>
                <a:pt x="915635" y="2178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0DBD54-E730-48EE-9DBD-C1C9DC389933}">
      <dsp:nvSpPr>
        <dsp:cNvPr id="0" name=""/>
        <dsp:cNvSpPr/>
      </dsp:nvSpPr>
      <dsp:spPr>
        <a:xfrm>
          <a:off x="1703360" y="1066824"/>
          <a:ext cx="91440" cy="217879"/>
        </a:xfrm>
        <a:custGeom>
          <a:avLst/>
          <a:gdLst/>
          <a:ahLst/>
          <a:cxnLst/>
          <a:rect l="0" t="0" r="0" b="0"/>
          <a:pathLst>
            <a:path>
              <a:moveTo>
                <a:pt x="45720" y="0"/>
              </a:moveTo>
              <a:lnTo>
                <a:pt x="45720" y="2178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70B592-2E84-4A8E-90EE-8B3C1A2D6AE9}">
      <dsp:nvSpPr>
        <dsp:cNvPr id="0" name=""/>
        <dsp:cNvSpPr/>
      </dsp:nvSpPr>
      <dsp:spPr>
        <a:xfrm>
          <a:off x="833444" y="1760418"/>
          <a:ext cx="457817" cy="217879"/>
        </a:xfrm>
        <a:custGeom>
          <a:avLst/>
          <a:gdLst/>
          <a:ahLst/>
          <a:cxnLst/>
          <a:rect l="0" t="0" r="0" b="0"/>
          <a:pathLst>
            <a:path>
              <a:moveTo>
                <a:pt x="0" y="0"/>
              </a:moveTo>
              <a:lnTo>
                <a:pt x="0" y="148478"/>
              </a:lnTo>
              <a:lnTo>
                <a:pt x="457817" y="148478"/>
              </a:lnTo>
              <a:lnTo>
                <a:pt x="457817" y="21787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78620C-F198-4CB0-AE21-4ED51523950A}">
      <dsp:nvSpPr>
        <dsp:cNvPr id="0" name=""/>
        <dsp:cNvSpPr/>
      </dsp:nvSpPr>
      <dsp:spPr>
        <a:xfrm>
          <a:off x="375627" y="1760418"/>
          <a:ext cx="457817" cy="217879"/>
        </a:xfrm>
        <a:custGeom>
          <a:avLst/>
          <a:gdLst/>
          <a:ahLst/>
          <a:cxnLst/>
          <a:rect l="0" t="0" r="0" b="0"/>
          <a:pathLst>
            <a:path>
              <a:moveTo>
                <a:pt x="457817" y="0"/>
              </a:moveTo>
              <a:lnTo>
                <a:pt x="457817" y="148478"/>
              </a:lnTo>
              <a:lnTo>
                <a:pt x="0" y="148478"/>
              </a:lnTo>
              <a:lnTo>
                <a:pt x="0" y="21787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28FE08-A89B-48A3-81C2-1E4D5C12DC87}">
      <dsp:nvSpPr>
        <dsp:cNvPr id="0" name=""/>
        <dsp:cNvSpPr/>
      </dsp:nvSpPr>
      <dsp:spPr>
        <a:xfrm>
          <a:off x="833444" y="1066824"/>
          <a:ext cx="915635" cy="217879"/>
        </a:xfrm>
        <a:custGeom>
          <a:avLst/>
          <a:gdLst/>
          <a:ahLst/>
          <a:cxnLst/>
          <a:rect l="0" t="0" r="0" b="0"/>
          <a:pathLst>
            <a:path>
              <a:moveTo>
                <a:pt x="915635" y="0"/>
              </a:moveTo>
              <a:lnTo>
                <a:pt x="915635" y="148478"/>
              </a:lnTo>
              <a:lnTo>
                <a:pt x="0" y="148478"/>
              </a:lnTo>
              <a:lnTo>
                <a:pt x="0" y="2178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0DDA02-1247-4158-B3CF-D2D67DF8BB11}">
      <dsp:nvSpPr>
        <dsp:cNvPr id="0" name=""/>
        <dsp:cNvSpPr/>
      </dsp:nvSpPr>
      <dsp:spPr>
        <a:xfrm>
          <a:off x="1374502" y="591110"/>
          <a:ext cx="749156" cy="4757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A40A13-3F13-485C-BEB2-D675303BE66F}">
      <dsp:nvSpPr>
        <dsp:cNvPr id="0" name=""/>
        <dsp:cNvSpPr/>
      </dsp:nvSpPr>
      <dsp:spPr>
        <a:xfrm>
          <a:off x="1457741" y="670188"/>
          <a:ext cx="749156" cy="4757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a-IR" sz="1000" kern="1200" dirty="0" smtClean="0">
              <a:cs typeface="B Nazanin" pitchFamily="2" charset="-78"/>
            </a:rPr>
            <a:t>شناخت</a:t>
          </a:r>
          <a:endParaRPr lang="en-US" sz="1000" kern="1200" dirty="0">
            <a:cs typeface="B Nazanin" pitchFamily="2" charset="-78"/>
          </a:endParaRPr>
        </a:p>
      </dsp:txBody>
      <dsp:txXfrm>
        <a:off x="1471674" y="684121"/>
        <a:ext cx="721290" cy="447848"/>
      </dsp:txXfrm>
    </dsp:sp>
    <dsp:sp modelId="{63938DEE-2FCE-464F-8C34-D30668F75F7C}">
      <dsp:nvSpPr>
        <dsp:cNvPr id="0" name=""/>
        <dsp:cNvSpPr/>
      </dsp:nvSpPr>
      <dsp:spPr>
        <a:xfrm>
          <a:off x="458866" y="1284704"/>
          <a:ext cx="749156" cy="4757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B39F79-DFA0-462F-A5A5-59F894F3CB82}">
      <dsp:nvSpPr>
        <dsp:cNvPr id="0" name=""/>
        <dsp:cNvSpPr/>
      </dsp:nvSpPr>
      <dsp:spPr>
        <a:xfrm>
          <a:off x="542106" y="1363781"/>
          <a:ext cx="749156" cy="4757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a-IR" sz="1000" kern="1200" dirty="0" smtClean="0">
              <a:cs typeface="B Nazanin" pitchFamily="2" charset="-78"/>
            </a:rPr>
            <a:t>شناخت کلی</a:t>
          </a:r>
          <a:endParaRPr lang="en-US" sz="1000" kern="1200" dirty="0">
            <a:cs typeface="B Nazanin" pitchFamily="2" charset="-78"/>
          </a:endParaRPr>
        </a:p>
      </dsp:txBody>
      <dsp:txXfrm>
        <a:off x="556039" y="1377714"/>
        <a:ext cx="721290" cy="447848"/>
      </dsp:txXfrm>
    </dsp:sp>
    <dsp:sp modelId="{0BD78723-4602-4911-BE86-AE568FF1938A}">
      <dsp:nvSpPr>
        <dsp:cNvPr id="0" name=""/>
        <dsp:cNvSpPr/>
      </dsp:nvSpPr>
      <dsp:spPr>
        <a:xfrm>
          <a:off x="1049" y="1978297"/>
          <a:ext cx="749156" cy="4757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64C2D4-5720-4B3C-823B-AEE84D864A28}">
      <dsp:nvSpPr>
        <dsp:cNvPr id="0" name=""/>
        <dsp:cNvSpPr/>
      </dsp:nvSpPr>
      <dsp:spPr>
        <a:xfrm>
          <a:off x="84288" y="2057375"/>
          <a:ext cx="749156" cy="4757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a-IR" sz="1000" kern="1200" dirty="0" smtClean="0">
              <a:cs typeface="B Nazanin" pitchFamily="2" charset="-78"/>
            </a:rPr>
            <a:t>بیان تصویری</a:t>
          </a:r>
          <a:endParaRPr lang="en-US" sz="1000" kern="1200" dirty="0">
            <a:cs typeface="B Nazanin" pitchFamily="2" charset="-78"/>
          </a:endParaRPr>
        </a:p>
      </dsp:txBody>
      <dsp:txXfrm>
        <a:off x="98221" y="2071308"/>
        <a:ext cx="721290" cy="447848"/>
      </dsp:txXfrm>
    </dsp:sp>
    <dsp:sp modelId="{80AF51C9-17E9-4789-B877-6EC1B4C9C89F}">
      <dsp:nvSpPr>
        <dsp:cNvPr id="0" name=""/>
        <dsp:cNvSpPr/>
      </dsp:nvSpPr>
      <dsp:spPr>
        <a:xfrm>
          <a:off x="916684" y="1978297"/>
          <a:ext cx="749156" cy="4757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9C7D6A-E534-4ABC-ABD8-61863B7DE456}">
      <dsp:nvSpPr>
        <dsp:cNvPr id="0" name=""/>
        <dsp:cNvSpPr/>
      </dsp:nvSpPr>
      <dsp:spPr>
        <a:xfrm>
          <a:off x="999924" y="2057375"/>
          <a:ext cx="749156" cy="4757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a-IR" sz="1000" kern="1200" dirty="0" smtClean="0">
              <a:cs typeface="B Nazanin" pitchFamily="2" charset="-78"/>
            </a:rPr>
            <a:t>ویژگیهای</a:t>
          </a:r>
          <a:r>
            <a:rPr lang="fa-IR" sz="1000" kern="1200" baseline="0" dirty="0" smtClean="0">
              <a:cs typeface="B Nazanin" pitchFamily="2" charset="-78"/>
            </a:rPr>
            <a:t> معماری</a:t>
          </a:r>
          <a:endParaRPr lang="en-US" sz="1000" kern="1200" dirty="0">
            <a:cs typeface="B Nazanin" pitchFamily="2" charset="-78"/>
          </a:endParaRPr>
        </a:p>
      </dsp:txBody>
      <dsp:txXfrm>
        <a:off x="1013857" y="2071308"/>
        <a:ext cx="721290" cy="447848"/>
      </dsp:txXfrm>
    </dsp:sp>
    <dsp:sp modelId="{9D683A16-CACE-4EF2-ADCD-B237083580F1}">
      <dsp:nvSpPr>
        <dsp:cNvPr id="0" name=""/>
        <dsp:cNvSpPr/>
      </dsp:nvSpPr>
      <dsp:spPr>
        <a:xfrm>
          <a:off x="1374502" y="1284704"/>
          <a:ext cx="749156" cy="4757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A25023-C07E-4758-AE3F-FD6D7DBE0352}">
      <dsp:nvSpPr>
        <dsp:cNvPr id="0" name=""/>
        <dsp:cNvSpPr/>
      </dsp:nvSpPr>
      <dsp:spPr>
        <a:xfrm>
          <a:off x="1457741" y="1363781"/>
          <a:ext cx="749156" cy="4757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a-IR" sz="1000" kern="1200" dirty="0" smtClean="0">
              <a:cs typeface="B Nazanin" pitchFamily="2" charset="-78"/>
            </a:rPr>
            <a:t>موقعیت</a:t>
          </a:r>
          <a:endParaRPr lang="en-US" sz="1000" kern="1200" dirty="0">
            <a:cs typeface="B Nazanin" pitchFamily="2" charset="-78"/>
          </a:endParaRPr>
        </a:p>
      </dsp:txBody>
      <dsp:txXfrm>
        <a:off x="1471674" y="1377714"/>
        <a:ext cx="721290" cy="447848"/>
      </dsp:txXfrm>
    </dsp:sp>
    <dsp:sp modelId="{AAF2878A-FFFD-49D2-98DC-D6AF01CA8657}">
      <dsp:nvSpPr>
        <dsp:cNvPr id="0" name=""/>
        <dsp:cNvSpPr/>
      </dsp:nvSpPr>
      <dsp:spPr>
        <a:xfrm>
          <a:off x="2290137" y="1284704"/>
          <a:ext cx="749156" cy="4757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53BA21-B342-4E91-BE21-8A313FF8C83B}">
      <dsp:nvSpPr>
        <dsp:cNvPr id="0" name=""/>
        <dsp:cNvSpPr/>
      </dsp:nvSpPr>
      <dsp:spPr>
        <a:xfrm>
          <a:off x="2373376" y="1363781"/>
          <a:ext cx="749156" cy="4757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a-IR" sz="1000" kern="1200" dirty="0" smtClean="0">
              <a:cs typeface="B Nazanin" pitchFamily="2" charset="-78"/>
            </a:rPr>
            <a:t>تاریخچه</a:t>
          </a:r>
          <a:endParaRPr lang="en-US" sz="1000" kern="1200" dirty="0">
            <a:cs typeface="B Nazanin" pitchFamily="2" charset="-78"/>
          </a:endParaRPr>
        </a:p>
      </dsp:txBody>
      <dsp:txXfrm>
        <a:off x="2387309" y="1377714"/>
        <a:ext cx="721290" cy="447848"/>
      </dsp:txXfrm>
    </dsp:sp>
    <dsp:sp modelId="{306086B1-8DD9-4C5C-8FD8-10D87CABA48B}">
      <dsp:nvSpPr>
        <dsp:cNvPr id="0" name=""/>
        <dsp:cNvSpPr/>
      </dsp:nvSpPr>
      <dsp:spPr>
        <a:xfrm>
          <a:off x="1832319" y="1978297"/>
          <a:ext cx="749156" cy="4757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EBA7C6-23CF-41A4-8B86-44BC0DECEAB3}">
      <dsp:nvSpPr>
        <dsp:cNvPr id="0" name=""/>
        <dsp:cNvSpPr/>
      </dsp:nvSpPr>
      <dsp:spPr>
        <a:xfrm>
          <a:off x="1915559" y="2057375"/>
          <a:ext cx="749156" cy="4757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a-IR" sz="1000" kern="1200" dirty="0" smtClean="0">
              <a:cs typeface="B Nazanin" pitchFamily="2" charset="-78"/>
            </a:rPr>
            <a:t>تاریخچه شهر</a:t>
          </a:r>
          <a:endParaRPr lang="en-US" sz="1000" kern="1200" dirty="0">
            <a:cs typeface="B Nazanin" pitchFamily="2" charset="-78"/>
          </a:endParaRPr>
        </a:p>
      </dsp:txBody>
      <dsp:txXfrm>
        <a:off x="1929492" y="2071308"/>
        <a:ext cx="721290" cy="447848"/>
      </dsp:txXfrm>
    </dsp:sp>
    <dsp:sp modelId="{E5A5E1D8-83B0-4C71-BF17-FF57E72F0EBB}">
      <dsp:nvSpPr>
        <dsp:cNvPr id="0" name=""/>
        <dsp:cNvSpPr/>
      </dsp:nvSpPr>
      <dsp:spPr>
        <a:xfrm>
          <a:off x="2747955" y="1978297"/>
          <a:ext cx="749156" cy="4757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98F9F2-C54F-4897-80C0-AFDC0B6C2D20}">
      <dsp:nvSpPr>
        <dsp:cNvPr id="0" name=""/>
        <dsp:cNvSpPr/>
      </dsp:nvSpPr>
      <dsp:spPr>
        <a:xfrm>
          <a:off x="2831194" y="2057375"/>
          <a:ext cx="749156" cy="4757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a-IR" sz="1000" kern="1200" dirty="0" smtClean="0">
              <a:cs typeface="B Nazanin" pitchFamily="2" charset="-78"/>
            </a:rPr>
            <a:t>تاریخچه بنا</a:t>
          </a:r>
          <a:endParaRPr lang="en-US" sz="1000" kern="1200" dirty="0">
            <a:cs typeface="B Nazanin" pitchFamily="2" charset="-78"/>
          </a:endParaRPr>
        </a:p>
      </dsp:txBody>
      <dsp:txXfrm>
        <a:off x="2845127" y="2071308"/>
        <a:ext cx="721290" cy="4478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A8D40-419F-4836-8F8F-687069CB68F9}">
      <dsp:nvSpPr>
        <dsp:cNvPr id="0" name=""/>
        <dsp:cNvSpPr/>
      </dsp:nvSpPr>
      <dsp:spPr>
        <a:xfrm>
          <a:off x="1914692" y="1920510"/>
          <a:ext cx="471671" cy="224472"/>
        </a:xfrm>
        <a:custGeom>
          <a:avLst/>
          <a:gdLst/>
          <a:ahLst/>
          <a:cxnLst/>
          <a:rect l="0" t="0" r="0" b="0"/>
          <a:pathLst>
            <a:path>
              <a:moveTo>
                <a:pt x="0" y="0"/>
              </a:moveTo>
              <a:lnTo>
                <a:pt x="0" y="152971"/>
              </a:lnTo>
              <a:lnTo>
                <a:pt x="471671" y="152971"/>
              </a:lnTo>
              <a:lnTo>
                <a:pt x="471671" y="2244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2A2AE5-AAA4-4B71-B0E9-03B93B79FCC4}">
      <dsp:nvSpPr>
        <dsp:cNvPr id="0" name=""/>
        <dsp:cNvSpPr/>
      </dsp:nvSpPr>
      <dsp:spPr>
        <a:xfrm>
          <a:off x="1443020" y="1920510"/>
          <a:ext cx="471671" cy="224472"/>
        </a:xfrm>
        <a:custGeom>
          <a:avLst/>
          <a:gdLst/>
          <a:ahLst/>
          <a:cxnLst/>
          <a:rect l="0" t="0" r="0" b="0"/>
          <a:pathLst>
            <a:path>
              <a:moveTo>
                <a:pt x="471671" y="0"/>
              </a:moveTo>
              <a:lnTo>
                <a:pt x="471671" y="152971"/>
              </a:lnTo>
              <a:lnTo>
                <a:pt x="0" y="152971"/>
              </a:lnTo>
              <a:lnTo>
                <a:pt x="0" y="2244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42130C-5F60-4CE2-ABD7-52C6483F3F4A}">
      <dsp:nvSpPr>
        <dsp:cNvPr id="0" name=""/>
        <dsp:cNvSpPr/>
      </dsp:nvSpPr>
      <dsp:spPr>
        <a:xfrm>
          <a:off x="1443020" y="1205928"/>
          <a:ext cx="471671" cy="224472"/>
        </a:xfrm>
        <a:custGeom>
          <a:avLst/>
          <a:gdLst/>
          <a:ahLst/>
          <a:cxnLst/>
          <a:rect l="0" t="0" r="0" b="0"/>
          <a:pathLst>
            <a:path>
              <a:moveTo>
                <a:pt x="0" y="0"/>
              </a:moveTo>
              <a:lnTo>
                <a:pt x="0" y="152971"/>
              </a:lnTo>
              <a:lnTo>
                <a:pt x="471671" y="152971"/>
              </a:lnTo>
              <a:lnTo>
                <a:pt x="471671" y="2244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AAC391-A9A4-4944-AE6A-4832745E5E91}">
      <dsp:nvSpPr>
        <dsp:cNvPr id="0" name=""/>
        <dsp:cNvSpPr/>
      </dsp:nvSpPr>
      <dsp:spPr>
        <a:xfrm>
          <a:off x="971349" y="1205928"/>
          <a:ext cx="471671" cy="224472"/>
        </a:xfrm>
        <a:custGeom>
          <a:avLst/>
          <a:gdLst/>
          <a:ahLst/>
          <a:cxnLst/>
          <a:rect l="0" t="0" r="0" b="0"/>
          <a:pathLst>
            <a:path>
              <a:moveTo>
                <a:pt x="471671" y="0"/>
              </a:moveTo>
              <a:lnTo>
                <a:pt x="471671" y="152971"/>
              </a:lnTo>
              <a:lnTo>
                <a:pt x="0" y="152971"/>
              </a:lnTo>
              <a:lnTo>
                <a:pt x="0" y="2244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197025-E16A-4A13-AC9A-8E6642A4C6A8}">
      <dsp:nvSpPr>
        <dsp:cNvPr id="0" name=""/>
        <dsp:cNvSpPr/>
      </dsp:nvSpPr>
      <dsp:spPr>
        <a:xfrm>
          <a:off x="971349" y="491345"/>
          <a:ext cx="471671" cy="224472"/>
        </a:xfrm>
        <a:custGeom>
          <a:avLst/>
          <a:gdLst/>
          <a:ahLst/>
          <a:cxnLst/>
          <a:rect l="0" t="0" r="0" b="0"/>
          <a:pathLst>
            <a:path>
              <a:moveTo>
                <a:pt x="0" y="0"/>
              </a:moveTo>
              <a:lnTo>
                <a:pt x="0" y="152971"/>
              </a:lnTo>
              <a:lnTo>
                <a:pt x="471671" y="152971"/>
              </a:lnTo>
              <a:lnTo>
                <a:pt x="471671" y="2244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D1A166-A2E6-444D-ACFA-2B02FCD164CB}">
      <dsp:nvSpPr>
        <dsp:cNvPr id="0" name=""/>
        <dsp:cNvSpPr/>
      </dsp:nvSpPr>
      <dsp:spPr>
        <a:xfrm>
          <a:off x="499677" y="491345"/>
          <a:ext cx="471671" cy="224472"/>
        </a:xfrm>
        <a:custGeom>
          <a:avLst/>
          <a:gdLst/>
          <a:ahLst/>
          <a:cxnLst/>
          <a:rect l="0" t="0" r="0" b="0"/>
          <a:pathLst>
            <a:path>
              <a:moveTo>
                <a:pt x="471671" y="0"/>
              </a:moveTo>
              <a:lnTo>
                <a:pt x="471671" y="152971"/>
              </a:lnTo>
              <a:lnTo>
                <a:pt x="0" y="152971"/>
              </a:lnTo>
              <a:lnTo>
                <a:pt x="0" y="2244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386677-8AC8-44B8-B7D5-82124F893DB2}">
      <dsp:nvSpPr>
        <dsp:cNvPr id="0" name=""/>
        <dsp:cNvSpPr/>
      </dsp:nvSpPr>
      <dsp:spPr>
        <a:xfrm>
          <a:off x="585435" y="1235"/>
          <a:ext cx="771826" cy="4901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CFE8BE-86FD-461F-8BE7-E660A9229772}">
      <dsp:nvSpPr>
        <dsp:cNvPr id="0" name=""/>
        <dsp:cNvSpPr/>
      </dsp:nvSpPr>
      <dsp:spPr>
        <a:xfrm>
          <a:off x="671194" y="82706"/>
          <a:ext cx="771826" cy="49010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a-IR" sz="1100" kern="1200" dirty="0" smtClean="0">
              <a:cs typeface="B Nazanin" pitchFamily="2" charset="-78"/>
            </a:rPr>
            <a:t>آسیب شناسی</a:t>
          </a:r>
          <a:endParaRPr lang="en-US" sz="1100" kern="1200" dirty="0">
            <a:cs typeface="B Nazanin" pitchFamily="2" charset="-78"/>
          </a:endParaRPr>
        </a:p>
      </dsp:txBody>
      <dsp:txXfrm>
        <a:off x="685549" y="97061"/>
        <a:ext cx="743116" cy="461399"/>
      </dsp:txXfrm>
    </dsp:sp>
    <dsp:sp modelId="{F5697B4A-2B4C-47E7-8B99-4FA88E347154}">
      <dsp:nvSpPr>
        <dsp:cNvPr id="0" name=""/>
        <dsp:cNvSpPr/>
      </dsp:nvSpPr>
      <dsp:spPr>
        <a:xfrm>
          <a:off x="113764" y="715818"/>
          <a:ext cx="771826" cy="4901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AF975A-7D34-40ED-9209-5E83FA52A867}">
      <dsp:nvSpPr>
        <dsp:cNvPr id="0" name=""/>
        <dsp:cNvSpPr/>
      </dsp:nvSpPr>
      <dsp:spPr>
        <a:xfrm>
          <a:off x="199522" y="797289"/>
          <a:ext cx="771826" cy="49010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a-IR" sz="1100" kern="1200" dirty="0" smtClean="0">
              <a:cs typeface="B Nazanin" pitchFamily="2" charset="-78"/>
            </a:rPr>
            <a:t>شناخت عوارض ناشی</a:t>
          </a:r>
          <a:endParaRPr lang="en-US" sz="1100" kern="1200" dirty="0">
            <a:cs typeface="B Nazanin" pitchFamily="2" charset="-78"/>
          </a:endParaRPr>
        </a:p>
      </dsp:txBody>
      <dsp:txXfrm>
        <a:off x="213877" y="811644"/>
        <a:ext cx="743116" cy="461399"/>
      </dsp:txXfrm>
    </dsp:sp>
    <dsp:sp modelId="{DC41368D-73C2-40C8-B95B-897DB85E5EF7}">
      <dsp:nvSpPr>
        <dsp:cNvPr id="0" name=""/>
        <dsp:cNvSpPr/>
      </dsp:nvSpPr>
      <dsp:spPr>
        <a:xfrm>
          <a:off x="1057107" y="715818"/>
          <a:ext cx="771826" cy="4901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A13F84-2F01-40F9-B90C-C386E6448FBF}">
      <dsp:nvSpPr>
        <dsp:cNvPr id="0" name=""/>
        <dsp:cNvSpPr/>
      </dsp:nvSpPr>
      <dsp:spPr>
        <a:xfrm>
          <a:off x="1142866" y="797289"/>
          <a:ext cx="771826" cy="49010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a-IR" sz="1100" kern="1200" dirty="0" smtClean="0">
              <a:cs typeface="B Nazanin" pitchFamily="2" charset="-78"/>
            </a:rPr>
            <a:t>عوامل مخل سوژه</a:t>
          </a:r>
          <a:endParaRPr lang="en-US" sz="1100" kern="1200" dirty="0">
            <a:cs typeface="B Nazanin" pitchFamily="2" charset="-78"/>
          </a:endParaRPr>
        </a:p>
      </dsp:txBody>
      <dsp:txXfrm>
        <a:off x="1157221" y="811644"/>
        <a:ext cx="743116" cy="461399"/>
      </dsp:txXfrm>
    </dsp:sp>
    <dsp:sp modelId="{DBA9E7AC-68D5-4A9C-95CA-D9A6DD625CC5}">
      <dsp:nvSpPr>
        <dsp:cNvPr id="0" name=""/>
        <dsp:cNvSpPr/>
      </dsp:nvSpPr>
      <dsp:spPr>
        <a:xfrm>
          <a:off x="585435" y="1430401"/>
          <a:ext cx="771826" cy="4901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83B1A9-6E90-419E-B55A-386CDB3A403C}">
      <dsp:nvSpPr>
        <dsp:cNvPr id="0" name=""/>
        <dsp:cNvSpPr/>
      </dsp:nvSpPr>
      <dsp:spPr>
        <a:xfrm>
          <a:off x="671194" y="1511871"/>
          <a:ext cx="771826" cy="49010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a-IR" sz="1100" kern="1200" dirty="0" smtClean="0">
              <a:cs typeface="B Nazanin" pitchFamily="2" charset="-78"/>
            </a:rPr>
            <a:t>عوامل مخل داخلی</a:t>
          </a:r>
          <a:endParaRPr lang="en-US" sz="1100" kern="1200" dirty="0">
            <a:cs typeface="B Nazanin" pitchFamily="2" charset="-78"/>
          </a:endParaRPr>
        </a:p>
      </dsp:txBody>
      <dsp:txXfrm>
        <a:off x="685549" y="1526226"/>
        <a:ext cx="743116" cy="461399"/>
      </dsp:txXfrm>
    </dsp:sp>
    <dsp:sp modelId="{7753CDCE-39F4-455B-A4B7-F72956B2EED4}">
      <dsp:nvSpPr>
        <dsp:cNvPr id="0" name=""/>
        <dsp:cNvSpPr/>
      </dsp:nvSpPr>
      <dsp:spPr>
        <a:xfrm>
          <a:off x="1528779" y="1430401"/>
          <a:ext cx="771826" cy="4901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6A27CE-BDDB-44E9-9D6D-5F4496336B8E}">
      <dsp:nvSpPr>
        <dsp:cNvPr id="0" name=""/>
        <dsp:cNvSpPr/>
      </dsp:nvSpPr>
      <dsp:spPr>
        <a:xfrm>
          <a:off x="1614537" y="1511871"/>
          <a:ext cx="771826" cy="49010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a-IR" sz="1100" kern="1200" dirty="0" smtClean="0">
              <a:cs typeface="B Nazanin" pitchFamily="2" charset="-78"/>
            </a:rPr>
            <a:t>عوامل مخل خارجی</a:t>
          </a:r>
          <a:endParaRPr lang="en-US" sz="1100" kern="1200" dirty="0">
            <a:cs typeface="B Nazanin" pitchFamily="2" charset="-78"/>
          </a:endParaRPr>
        </a:p>
      </dsp:txBody>
      <dsp:txXfrm>
        <a:off x="1628892" y="1526226"/>
        <a:ext cx="743116" cy="461399"/>
      </dsp:txXfrm>
    </dsp:sp>
    <dsp:sp modelId="{195D7A49-C926-4DD6-BEAF-36C0615E81AE}">
      <dsp:nvSpPr>
        <dsp:cNvPr id="0" name=""/>
        <dsp:cNvSpPr/>
      </dsp:nvSpPr>
      <dsp:spPr>
        <a:xfrm>
          <a:off x="1057107" y="2144983"/>
          <a:ext cx="771826" cy="4901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DAAF2C-5B87-4965-8389-C6FE7E851431}">
      <dsp:nvSpPr>
        <dsp:cNvPr id="0" name=""/>
        <dsp:cNvSpPr/>
      </dsp:nvSpPr>
      <dsp:spPr>
        <a:xfrm>
          <a:off x="1142866" y="2226454"/>
          <a:ext cx="771826" cy="49010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a-IR" sz="1100" kern="1200" dirty="0" smtClean="0">
              <a:cs typeface="B Nazanin" pitchFamily="2" charset="-78"/>
            </a:rPr>
            <a:t>عوامل انسانی</a:t>
          </a:r>
          <a:endParaRPr lang="en-US" sz="1100" kern="1200" dirty="0">
            <a:cs typeface="B Nazanin" pitchFamily="2" charset="-78"/>
          </a:endParaRPr>
        </a:p>
      </dsp:txBody>
      <dsp:txXfrm>
        <a:off x="1157221" y="2240809"/>
        <a:ext cx="743116" cy="461399"/>
      </dsp:txXfrm>
    </dsp:sp>
    <dsp:sp modelId="{9B94E69B-4D76-4B2C-930A-35946777DEB6}">
      <dsp:nvSpPr>
        <dsp:cNvPr id="0" name=""/>
        <dsp:cNvSpPr/>
      </dsp:nvSpPr>
      <dsp:spPr>
        <a:xfrm>
          <a:off x="2000450" y="2144983"/>
          <a:ext cx="771826" cy="4901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533543-E8DC-40CA-8022-363342DBF4E0}">
      <dsp:nvSpPr>
        <dsp:cNvPr id="0" name=""/>
        <dsp:cNvSpPr/>
      </dsp:nvSpPr>
      <dsp:spPr>
        <a:xfrm>
          <a:off x="2086209" y="2226454"/>
          <a:ext cx="771826" cy="49010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a-IR" sz="1100" kern="1200" dirty="0" smtClean="0">
              <a:cs typeface="B Nazanin" pitchFamily="2" charset="-78"/>
            </a:rPr>
            <a:t>عوامل طبیعی</a:t>
          </a:r>
          <a:endParaRPr lang="en-US" sz="1100" kern="1200" dirty="0">
            <a:cs typeface="B Nazanin" pitchFamily="2" charset="-78"/>
          </a:endParaRPr>
        </a:p>
      </dsp:txBody>
      <dsp:txXfrm>
        <a:off x="2100564" y="2240809"/>
        <a:ext cx="743116" cy="4613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DE4CC-0406-4B5F-9AAE-92BF4ACF7252}">
      <dsp:nvSpPr>
        <dsp:cNvPr id="0" name=""/>
        <dsp:cNvSpPr/>
      </dsp:nvSpPr>
      <dsp:spPr>
        <a:xfrm>
          <a:off x="1525793" y="1153176"/>
          <a:ext cx="1198118" cy="190065"/>
        </a:xfrm>
        <a:custGeom>
          <a:avLst/>
          <a:gdLst/>
          <a:ahLst/>
          <a:cxnLst/>
          <a:rect l="0" t="0" r="0" b="0"/>
          <a:pathLst>
            <a:path>
              <a:moveTo>
                <a:pt x="0" y="0"/>
              </a:moveTo>
              <a:lnTo>
                <a:pt x="0" y="129523"/>
              </a:lnTo>
              <a:lnTo>
                <a:pt x="1198118" y="129523"/>
              </a:lnTo>
              <a:lnTo>
                <a:pt x="1198118" y="1900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40DC8F-5F0F-4BEB-B7AC-148F48CA3209}">
      <dsp:nvSpPr>
        <dsp:cNvPr id="0" name=""/>
        <dsp:cNvSpPr/>
      </dsp:nvSpPr>
      <dsp:spPr>
        <a:xfrm>
          <a:off x="1525793" y="1153176"/>
          <a:ext cx="399372" cy="190065"/>
        </a:xfrm>
        <a:custGeom>
          <a:avLst/>
          <a:gdLst/>
          <a:ahLst/>
          <a:cxnLst/>
          <a:rect l="0" t="0" r="0" b="0"/>
          <a:pathLst>
            <a:path>
              <a:moveTo>
                <a:pt x="0" y="0"/>
              </a:moveTo>
              <a:lnTo>
                <a:pt x="0" y="129523"/>
              </a:lnTo>
              <a:lnTo>
                <a:pt x="399372" y="129523"/>
              </a:lnTo>
              <a:lnTo>
                <a:pt x="399372" y="1900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CA6EAC-7CD8-46DE-BDB6-10FFCD6F13AC}">
      <dsp:nvSpPr>
        <dsp:cNvPr id="0" name=""/>
        <dsp:cNvSpPr/>
      </dsp:nvSpPr>
      <dsp:spPr>
        <a:xfrm>
          <a:off x="1126420" y="1153176"/>
          <a:ext cx="399372" cy="190065"/>
        </a:xfrm>
        <a:custGeom>
          <a:avLst/>
          <a:gdLst/>
          <a:ahLst/>
          <a:cxnLst/>
          <a:rect l="0" t="0" r="0" b="0"/>
          <a:pathLst>
            <a:path>
              <a:moveTo>
                <a:pt x="399372" y="0"/>
              </a:moveTo>
              <a:lnTo>
                <a:pt x="399372" y="129523"/>
              </a:lnTo>
              <a:lnTo>
                <a:pt x="0" y="129523"/>
              </a:lnTo>
              <a:lnTo>
                <a:pt x="0" y="1900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5D5863-4E75-4C53-BBEA-D6C512F903FA}">
      <dsp:nvSpPr>
        <dsp:cNvPr id="0" name=""/>
        <dsp:cNvSpPr/>
      </dsp:nvSpPr>
      <dsp:spPr>
        <a:xfrm>
          <a:off x="327674" y="1153176"/>
          <a:ext cx="1198118" cy="190065"/>
        </a:xfrm>
        <a:custGeom>
          <a:avLst/>
          <a:gdLst/>
          <a:ahLst/>
          <a:cxnLst/>
          <a:rect l="0" t="0" r="0" b="0"/>
          <a:pathLst>
            <a:path>
              <a:moveTo>
                <a:pt x="1198118" y="0"/>
              </a:moveTo>
              <a:lnTo>
                <a:pt x="1198118" y="129523"/>
              </a:lnTo>
              <a:lnTo>
                <a:pt x="0" y="129523"/>
              </a:lnTo>
              <a:lnTo>
                <a:pt x="0" y="1900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AAC071-6C4F-4406-91BA-519744596D41}">
      <dsp:nvSpPr>
        <dsp:cNvPr id="0" name=""/>
        <dsp:cNvSpPr/>
      </dsp:nvSpPr>
      <dsp:spPr>
        <a:xfrm>
          <a:off x="1199033" y="738191"/>
          <a:ext cx="653519" cy="414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153DDD-88D3-4DF1-96BC-5675C6496D64}">
      <dsp:nvSpPr>
        <dsp:cNvPr id="0" name=""/>
        <dsp:cNvSpPr/>
      </dsp:nvSpPr>
      <dsp:spPr>
        <a:xfrm>
          <a:off x="1271647" y="807174"/>
          <a:ext cx="653519" cy="41498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fa-IR" sz="700" kern="1200" dirty="0" smtClean="0">
              <a:cs typeface="B Nazanin" pitchFamily="2" charset="-78"/>
            </a:rPr>
            <a:t>مرمت</a:t>
          </a:r>
          <a:endParaRPr lang="en-US" sz="700" kern="1200" dirty="0">
            <a:cs typeface="B Nazanin" pitchFamily="2" charset="-78"/>
          </a:endParaRPr>
        </a:p>
      </dsp:txBody>
      <dsp:txXfrm>
        <a:off x="1283801" y="819328"/>
        <a:ext cx="629211" cy="390676"/>
      </dsp:txXfrm>
    </dsp:sp>
    <dsp:sp modelId="{6CA06176-9601-4CDC-A5C4-16C658077885}">
      <dsp:nvSpPr>
        <dsp:cNvPr id="0" name=""/>
        <dsp:cNvSpPr/>
      </dsp:nvSpPr>
      <dsp:spPr>
        <a:xfrm>
          <a:off x="915" y="1343241"/>
          <a:ext cx="653519" cy="414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0B71BD-E82D-41B1-96B3-7151C786098F}">
      <dsp:nvSpPr>
        <dsp:cNvPr id="0" name=""/>
        <dsp:cNvSpPr/>
      </dsp:nvSpPr>
      <dsp:spPr>
        <a:xfrm>
          <a:off x="73528" y="1412223"/>
          <a:ext cx="653519" cy="41498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fa-IR" sz="700" kern="1200" dirty="0" smtClean="0">
              <a:cs typeface="B Nazanin" pitchFamily="2" charset="-78"/>
            </a:rPr>
            <a:t>مرمت تزئینات</a:t>
          </a:r>
          <a:endParaRPr lang="en-US" sz="700" kern="1200" dirty="0">
            <a:cs typeface="B Nazanin" pitchFamily="2" charset="-78"/>
          </a:endParaRPr>
        </a:p>
      </dsp:txBody>
      <dsp:txXfrm>
        <a:off x="85682" y="1424377"/>
        <a:ext cx="629211" cy="390676"/>
      </dsp:txXfrm>
    </dsp:sp>
    <dsp:sp modelId="{876064C9-EEC5-470C-B3FA-6207DE764A18}">
      <dsp:nvSpPr>
        <dsp:cNvPr id="0" name=""/>
        <dsp:cNvSpPr/>
      </dsp:nvSpPr>
      <dsp:spPr>
        <a:xfrm>
          <a:off x="799660" y="1343241"/>
          <a:ext cx="653519" cy="414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5F521A-5E22-4820-9799-24697FCFAEE4}">
      <dsp:nvSpPr>
        <dsp:cNvPr id="0" name=""/>
        <dsp:cNvSpPr/>
      </dsp:nvSpPr>
      <dsp:spPr>
        <a:xfrm>
          <a:off x="872274" y="1412223"/>
          <a:ext cx="653519" cy="41498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fa-IR" sz="700" kern="1200" dirty="0" smtClean="0">
              <a:cs typeface="B Nazanin" pitchFamily="2" charset="-78"/>
            </a:rPr>
            <a:t>تقویت,بهسازی,تعویض</a:t>
          </a:r>
          <a:endParaRPr lang="en-US" sz="700" kern="1200" dirty="0">
            <a:cs typeface="B Nazanin" pitchFamily="2" charset="-78"/>
          </a:endParaRPr>
        </a:p>
      </dsp:txBody>
      <dsp:txXfrm>
        <a:off x="884428" y="1424377"/>
        <a:ext cx="629211" cy="390676"/>
      </dsp:txXfrm>
    </dsp:sp>
    <dsp:sp modelId="{1917DD06-09E8-49F2-8D8F-0E5ED8AE67D1}">
      <dsp:nvSpPr>
        <dsp:cNvPr id="0" name=""/>
        <dsp:cNvSpPr/>
      </dsp:nvSpPr>
      <dsp:spPr>
        <a:xfrm>
          <a:off x="1598406" y="1343241"/>
          <a:ext cx="653519" cy="414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02C93B-363F-4BC6-86C4-E0315D77A2DF}">
      <dsp:nvSpPr>
        <dsp:cNvPr id="0" name=""/>
        <dsp:cNvSpPr/>
      </dsp:nvSpPr>
      <dsp:spPr>
        <a:xfrm>
          <a:off x="1671019" y="1412223"/>
          <a:ext cx="653519" cy="41498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fa-IR" sz="700" kern="1200" dirty="0" smtClean="0">
              <a:cs typeface="B Nazanin" pitchFamily="2" charset="-78"/>
            </a:rPr>
            <a:t>از بین بردن عوامل مخل</a:t>
          </a:r>
          <a:endParaRPr lang="en-US" sz="700" kern="1200" dirty="0">
            <a:cs typeface="B Nazanin" pitchFamily="2" charset="-78"/>
          </a:endParaRPr>
        </a:p>
      </dsp:txBody>
      <dsp:txXfrm>
        <a:off x="1683173" y="1424377"/>
        <a:ext cx="629211" cy="390676"/>
      </dsp:txXfrm>
    </dsp:sp>
    <dsp:sp modelId="{C6296619-4AF8-4BFB-965E-5B04E8B84386}">
      <dsp:nvSpPr>
        <dsp:cNvPr id="0" name=""/>
        <dsp:cNvSpPr/>
      </dsp:nvSpPr>
      <dsp:spPr>
        <a:xfrm>
          <a:off x="2397152" y="1343241"/>
          <a:ext cx="653519" cy="414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ABA30C-7AF0-4909-855C-9859C650A102}">
      <dsp:nvSpPr>
        <dsp:cNvPr id="0" name=""/>
        <dsp:cNvSpPr/>
      </dsp:nvSpPr>
      <dsp:spPr>
        <a:xfrm>
          <a:off x="2469765" y="1412223"/>
          <a:ext cx="653519" cy="41498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fa-IR" sz="700" kern="1200" dirty="0" smtClean="0"/>
            <a:t>نقد مزمت</a:t>
          </a:r>
          <a:endParaRPr lang="en-US" sz="700" kern="1200" dirty="0"/>
        </a:p>
      </dsp:txBody>
      <dsp:txXfrm>
        <a:off x="2481919" y="1424377"/>
        <a:ext cx="629211" cy="3906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18AC9-2A0F-433B-A1FD-D7322A3084FD}">
      <dsp:nvSpPr>
        <dsp:cNvPr id="0" name=""/>
        <dsp:cNvSpPr/>
      </dsp:nvSpPr>
      <dsp:spPr>
        <a:xfrm>
          <a:off x="3628548" y="2594150"/>
          <a:ext cx="623411" cy="296687"/>
        </a:xfrm>
        <a:custGeom>
          <a:avLst/>
          <a:gdLst/>
          <a:ahLst/>
          <a:cxnLst/>
          <a:rect l="0" t="0" r="0" b="0"/>
          <a:pathLst>
            <a:path>
              <a:moveTo>
                <a:pt x="0" y="0"/>
              </a:moveTo>
              <a:lnTo>
                <a:pt x="0" y="202183"/>
              </a:lnTo>
              <a:lnTo>
                <a:pt x="623411" y="202183"/>
              </a:lnTo>
              <a:lnTo>
                <a:pt x="623411" y="2966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0D56F2-2443-4E4B-974B-EB90E0CBFF8C}">
      <dsp:nvSpPr>
        <dsp:cNvPr id="0" name=""/>
        <dsp:cNvSpPr/>
      </dsp:nvSpPr>
      <dsp:spPr>
        <a:xfrm>
          <a:off x="3005137" y="2594150"/>
          <a:ext cx="623411" cy="296687"/>
        </a:xfrm>
        <a:custGeom>
          <a:avLst/>
          <a:gdLst/>
          <a:ahLst/>
          <a:cxnLst/>
          <a:rect l="0" t="0" r="0" b="0"/>
          <a:pathLst>
            <a:path>
              <a:moveTo>
                <a:pt x="623411" y="0"/>
              </a:moveTo>
              <a:lnTo>
                <a:pt x="623411" y="202183"/>
              </a:lnTo>
              <a:lnTo>
                <a:pt x="0" y="202183"/>
              </a:lnTo>
              <a:lnTo>
                <a:pt x="0" y="2966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1EC55E-0933-48F7-AEA0-064FCA52EF99}">
      <dsp:nvSpPr>
        <dsp:cNvPr id="0" name=""/>
        <dsp:cNvSpPr/>
      </dsp:nvSpPr>
      <dsp:spPr>
        <a:xfrm>
          <a:off x="2381726" y="1649682"/>
          <a:ext cx="1246822" cy="296687"/>
        </a:xfrm>
        <a:custGeom>
          <a:avLst/>
          <a:gdLst/>
          <a:ahLst/>
          <a:cxnLst/>
          <a:rect l="0" t="0" r="0" b="0"/>
          <a:pathLst>
            <a:path>
              <a:moveTo>
                <a:pt x="0" y="0"/>
              </a:moveTo>
              <a:lnTo>
                <a:pt x="0" y="202183"/>
              </a:lnTo>
              <a:lnTo>
                <a:pt x="1246822" y="202183"/>
              </a:lnTo>
              <a:lnTo>
                <a:pt x="1246822" y="2966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0DBD54-E730-48EE-9DBD-C1C9DC389933}">
      <dsp:nvSpPr>
        <dsp:cNvPr id="0" name=""/>
        <dsp:cNvSpPr/>
      </dsp:nvSpPr>
      <dsp:spPr>
        <a:xfrm>
          <a:off x="2336006" y="1649682"/>
          <a:ext cx="91440" cy="296687"/>
        </a:xfrm>
        <a:custGeom>
          <a:avLst/>
          <a:gdLst/>
          <a:ahLst/>
          <a:cxnLst/>
          <a:rect l="0" t="0" r="0" b="0"/>
          <a:pathLst>
            <a:path>
              <a:moveTo>
                <a:pt x="45720" y="0"/>
              </a:moveTo>
              <a:lnTo>
                <a:pt x="45720" y="2966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70B592-2E84-4A8E-90EE-8B3C1A2D6AE9}">
      <dsp:nvSpPr>
        <dsp:cNvPr id="0" name=""/>
        <dsp:cNvSpPr/>
      </dsp:nvSpPr>
      <dsp:spPr>
        <a:xfrm>
          <a:off x="1134903" y="2594150"/>
          <a:ext cx="623411" cy="296687"/>
        </a:xfrm>
        <a:custGeom>
          <a:avLst/>
          <a:gdLst/>
          <a:ahLst/>
          <a:cxnLst/>
          <a:rect l="0" t="0" r="0" b="0"/>
          <a:pathLst>
            <a:path>
              <a:moveTo>
                <a:pt x="0" y="0"/>
              </a:moveTo>
              <a:lnTo>
                <a:pt x="0" y="202183"/>
              </a:lnTo>
              <a:lnTo>
                <a:pt x="623411" y="202183"/>
              </a:lnTo>
              <a:lnTo>
                <a:pt x="623411" y="2966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78620C-F198-4CB0-AE21-4ED51523950A}">
      <dsp:nvSpPr>
        <dsp:cNvPr id="0" name=""/>
        <dsp:cNvSpPr/>
      </dsp:nvSpPr>
      <dsp:spPr>
        <a:xfrm>
          <a:off x="511492" y="2594150"/>
          <a:ext cx="623411" cy="296687"/>
        </a:xfrm>
        <a:custGeom>
          <a:avLst/>
          <a:gdLst/>
          <a:ahLst/>
          <a:cxnLst/>
          <a:rect l="0" t="0" r="0" b="0"/>
          <a:pathLst>
            <a:path>
              <a:moveTo>
                <a:pt x="623411" y="0"/>
              </a:moveTo>
              <a:lnTo>
                <a:pt x="623411" y="202183"/>
              </a:lnTo>
              <a:lnTo>
                <a:pt x="0" y="202183"/>
              </a:lnTo>
              <a:lnTo>
                <a:pt x="0" y="2966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28FE08-A89B-48A3-81C2-1E4D5C12DC87}">
      <dsp:nvSpPr>
        <dsp:cNvPr id="0" name=""/>
        <dsp:cNvSpPr/>
      </dsp:nvSpPr>
      <dsp:spPr>
        <a:xfrm>
          <a:off x="1134903" y="1649682"/>
          <a:ext cx="1246822" cy="296687"/>
        </a:xfrm>
        <a:custGeom>
          <a:avLst/>
          <a:gdLst/>
          <a:ahLst/>
          <a:cxnLst/>
          <a:rect l="0" t="0" r="0" b="0"/>
          <a:pathLst>
            <a:path>
              <a:moveTo>
                <a:pt x="1246822" y="0"/>
              </a:moveTo>
              <a:lnTo>
                <a:pt x="1246822" y="202183"/>
              </a:lnTo>
              <a:lnTo>
                <a:pt x="0" y="202183"/>
              </a:lnTo>
              <a:lnTo>
                <a:pt x="0" y="2966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0DDA02-1247-4158-B3CF-D2D67DF8BB11}">
      <dsp:nvSpPr>
        <dsp:cNvPr id="0" name=""/>
        <dsp:cNvSpPr/>
      </dsp:nvSpPr>
      <dsp:spPr>
        <a:xfrm>
          <a:off x="1871662" y="1001901"/>
          <a:ext cx="1020127" cy="6477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A40A13-3F13-485C-BEB2-D675303BE66F}">
      <dsp:nvSpPr>
        <dsp:cNvPr id="0" name=""/>
        <dsp:cNvSpPr/>
      </dsp:nvSpPr>
      <dsp:spPr>
        <a:xfrm>
          <a:off x="1985010" y="1109581"/>
          <a:ext cx="1020127" cy="6477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Nazanin" pitchFamily="2" charset="-78"/>
            </a:rPr>
            <a:t>شناخت</a:t>
          </a:r>
          <a:endParaRPr lang="en-US" sz="1400" kern="1200" dirty="0">
            <a:cs typeface="B Nazanin" pitchFamily="2" charset="-78"/>
          </a:endParaRPr>
        </a:p>
      </dsp:txBody>
      <dsp:txXfrm>
        <a:off x="2003983" y="1128554"/>
        <a:ext cx="982181" cy="609834"/>
      </dsp:txXfrm>
    </dsp:sp>
    <dsp:sp modelId="{63938DEE-2FCE-464F-8C34-D30668F75F7C}">
      <dsp:nvSpPr>
        <dsp:cNvPr id="0" name=""/>
        <dsp:cNvSpPr/>
      </dsp:nvSpPr>
      <dsp:spPr>
        <a:xfrm>
          <a:off x="624839" y="1946369"/>
          <a:ext cx="1020127" cy="6477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B39F79-DFA0-462F-A5A5-59F894F3CB82}">
      <dsp:nvSpPr>
        <dsp:cNvPr id="0" name=""/>
        <dsp:cNvSpPr/>
      </dsp:nvSpPr>
      <dsp:spPr>
        <a:xfrm>
          <a:off x="738187" y="2054049"/>
          <a:ext cx="1020127" cy="6477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Nazanin" pitchFamily="2" charset="-78"/>
            </a:rPr>
            <a:t>شناخت کلی</a:t>
          </a:r>
          <a:endParaRPr lang="en-US" sz="1400" kern="1200" dirty="0">
            <a:cs typeface="B Nazanin" pitchFamily="2" charset="-78"/>
          </a:endParaRPr>
        </a:p>
      </dsp:txBody>
      <dsp:txXfrm>
        <a:off x="757160" y="2073022"/>
        <a:ext cx="982181" cy="609834"/>
      </dsp:txXfrm>
    </dsp:sp>
    <dsp:sp modelId="{0BD78723-4602-4911-BE86-AE568FF1938A}">
      <dsp:nvSpPr>
        <dsp:cNvPr id="0" name=""/>
        <dsp:cNvSpPr/>
      </dsp:nvSpPr>
      <dsp:spPr>
        <a:xfrm>
          <a:off x="1428" y="2890837"/>
          <a:ext cx="1020127" cy="6477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64C2D4-5720-4B3C-823B-AEE84D864A28}">
      <dsp:nvSpPr>
        <dsp:cNvPr id="0" name=""/>
        <dsp:cNvSpPr/>
      </dsp:nvSpPr>
      <dsp:spPr>
        <a:xfrm>
          <a:off x="114776" y="2998517"/>
          <a:ext cx="1020127" cy="6477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Nazanin" pitchFamily="2" charset="-78"/>
            </a:rPr>
            <a:t>بیان تصویری</a:t>
          </a:r>
          <a:endParaRPr lang="en-US" sz="1400" kern="1200" dirty="0">
            <a:cs typeface="B Nazanin" pitchFamily="2" charset="-78"/>
          </a:endParaRPr>
        </a:p>
      </dsp:txBody>
      <dsp:txXfrm>
        <a:off x="133749" y="3017490"/>
        <a:ext cx="982181" cy="609834"/>
      </dsp:txXfrm>
    </dsp:sp>
    <dsp:sp modelId="{80AF51C9-17E9-4789-B877-6EC1B4C9C89F}">
      <dsp:nvSpPr>
        <dsp:cNvPr id="0" name=""/>
        <dsp:cNvSpPr/>
      </dsp:nvSpPr>
      <dsp:spPr>
        <a:xfrm>
          <a:off x="1248251" y="2890837"/>
          <a:ext cx="1020127" cy="6477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9C7D6A-E534-4ABC-ABD8-61863B7DE456}">
      <dsp:nvSpPr>
        <dsp:cNvPr id="0" name=""/>
        <dsp:cNvSpPr/>
      </dsp:nvSpPr>
      <dsp:spPr>
        <a:xfrm>
          <a:off x="1361598" y="2998517"/>
          <a:ext cx="1020127" cy="6477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Nazanin" pitchFamily="2" charset="-78"/>
            </a:rPr>
            <a:t>ویژگیهای</a:t>
          </a:r>
          <a:r>
            <a:rPr lang="fa-IR" sz="1400" kern="1200" baseline="0" dirty="0" smtClean="0">
              <a:cs typeface="B Nazanin" pitchFamily="2" charset="-78"/>
            </a:rPr>
            <a:t> معماری</a:t>
          </a:r>
          <a:endParaRPr lang="en-US" sz="1400" kern="1200" dirty="0">
            <a:cs typeface="B Nazanin" pitchFamily="2" charset="-78"/>
          </a:endParaRPr>
        </a:p>
      </dsp:txBody>
      <dsp:txXfrm>
        <a:off x="1380571" y="3017490"/>
        <a:ext cx="982181" cy="609834"/>
      </dsp:txXfrm>
    </dsp:sp>
    <dsp:sp modelId="{9D683A16-CACE-4EF2-ADCD-B237083580F1}">
      <dsp:nvSpPr>
        <dsp:cNvPr id="0" name=""/>
        <dsp:cNvSpPr/>
      </dsp:nvSpPr>
      <dsp:spPr>
        <a:xfrm>
          <a:off x="1871662" y="1946369"/>
          <a:ext cx="1020127" cy="6477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A25023-C07E-4758-AE3F-FD6D7DBE0352}">
      <dsp:nvSpPr>
        <dsp:cNvPr id="0" name=""/>
        <dsp:cNvSpPr/>
      </dsp:nvSpPr>
      <dsp:spPr>
        <a:xfrm>
          <a:off x="1985009" y="2054049"/>
          <a:ext cx="1020127" cy="6477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Nazanin" pitchFamily="2" charset="-78"/>
            </a:rPr>
            <a:t>موقعیت</a:t>
          </a:r>
          <a:endParaRPr lang="en-US" sz="1400" kern="1200" dirty="0">
            <a:cs typeface="B Nazanin" pitchFamily="2" charset="-78"/>
          </a:endParaRPr>
        </a:p>
      </dsp:txBody>
      <dsp:txXfrm>
        <a:off x="2003982" y="2073022"/>
        <a:ext cx="982181" cy="609834"/>
      </dsp:txXfrm>
    </dsp:sp>
    <dsp:sp modelId="{AAF2878A-FFFD-49D2-98DC-D6AF01CA8657}">
      <dsp:nvSpPr>
        <dsp:cNvPr id="0" name=""/>
        <dsp:cNvSpPr/>
      </dsp:nvSpPr>
      <dsp:spPr>
        <a:xfrm>
          <a:off x="3118484" y="1946369"/>
          <a:ext cx="1020127" cy="6477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53BA21-B342-4E91-BE21-8A313FF8C83B}">
      <dsp:nvSpPr>
        <dsp:cNvPr id="0" name=""/>
        <dsp:cNvSpPr/>
      </dsp:nvSpPr>
      <dsp:spPr>
        <a:xfrm>
          <a:off x="3231832" y="2054049"/>
          <a:ext cx="1020127" cy="6477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Nazanin" pitchFamily="2" charset="-78"/>
            </a:rPr>
            <a:t>تاریخچه</a:t>
          </a:r>
          <a:endParaRPr lang="en-US" sz="1400" kern="1200" dirty="0">
            <a:cs typeface="B Nazanin" pitchFamily="2" charset="-78"/>
          </a:endParaRPr>
        </a:p>
      </dsp:txBody>
      <dsp:txXfrm>
        <a:off x="3250805" y="2073022"/>
        <a:ext cx="982181" cy="609834"/>
      </dsp:txXfrm>
    </dsp:sp>
    <dsp:sp modelId="{306086B1-8DD9-4C5C-8FD8-10D87CABA48B}">
      <dsp:nvSpPr>
        <dsp:cNvPr id="0" name=""/>
        <dsp:cNvSpPr/>
      </dsp:nvSpPr>
      <dsp:spPr>
        <a:xfrm>
          <a:off x="2495073" y="2890837"/>
          <a:ext cx="1020127" cy="6477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EBA7C6-23CF-41A4-8B86-44BC0DECEAB3}">
      <dsp:nvSpPr>
        <dsp:cNvPr id="0" name=""/>
        <dsp:cNvSpPr/>
      </dsp:nvSpPr>
      <dsp:spPr>
        <a:xfrm>
          <a:off x="2608421" y="2998517"/>
          <a:ext cx="1020127" cy="6477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Nazanin" pitchFamily="2" charset="-78"/>
            </a:rPr>
            <a:t>تاریخچه بنا</a:t>
          </a:r>
          <a:endParaRPr lang="en-US" sz="1400" kern="1200" dirty="0">
            <a:cs typeface="B Nazanin" pitchFamily="2" charset="-78"/>
          </a:endParaRPr>
        </a:p>
      </dsp:txBody>
      <dsp:txXfrm>
        <a:off x="2627394" y="3017490"/>
        <a:ext cx="982181" cy="609834"/>
      </dsp:txXfrm>
    </dsp:sp>
    <dsp:sp modelId="{E5A5E1D8-83B0-4C71-BF17-FF57E72F0EBB}">
      <dsp:nvSpPr>
        <dsp:cNvPr id="0" name=""/>
        <dsp:cNvSpPr/>
      </dsp:nvSpPr>
      <dsp:spPr>
        <a:xfrm>
          <a:off x="3741896" y="2890837"/>
          <a:ext cx="1020127" cy="6477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98F9F2-C54F-4897-80C0-AFDC0B6C2D20}">
      <dsp:nvSpPr>
        <dsp:cNvPr id="0" name=""/>
        <dsp:cNvSpPr/>
      </dsp:nvSpPr>
      <dsp:spPr>
        <a:xfrm>
          <a:off x="3855243" y="2998517"/>
          <a:ext cx="1020127" cy="647780"/>
        </a:xfrm>
        <a:prstGeom prst="roundRect">
          <a:avLst>
            <a:gd name="adj" fmla="val 10000"/>
          </a:avLst>
        </a:prstGeom>
        <a:solidFill>
          <a:schemeClr val="accent1"/>
        </a:solidFill>
        <a:ln w="34925" cap="flat" cmpd="sng" algn="ctr">
          <a:solidFill>
            <a:schemeClr val="lt1"/>
          </a:solidFill>
          <a:prstDash val="solid"/>
        </a:ln>
        <a:effectLst>
          <a:outerShdw blurRad="50800" dist="25000" dir="5400000" rotWithShape="0">
            <a:srgbClr val="000000">
              <a:alpha val="40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Nazanin" pitchFamily="2" charset="-78"/>
            </a:rPr>
            <a:t>تاریخچه شهر</a:t>
          </a:r>
        </a:p>
      </dsp:txBody>
      <dsp:txXfrm>
        <a:off x="3874216" y="3017490"/>
        <a:ext cx="982181" cy="6098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18AC9-2A0F-433B-A1FD-D7322A3084FD}">
      <dsp:nvSpPr>
        <dsp:cNvPr id="0" name=""/>
        <dsp:cNvSpPr/>
      </dsp:nvSpPr>
      <dsp:spPr>
        <a:xfrm>
          <a:off x="3628548" y="2594150"/>
          <a:ext cx="623411" cy="296687"/>
        </a:xfrm>
        <a:custGeom>
          <a:avLst/>
          <a:gdLst/>
          <a:ahLst/>
          <a:cxnLst/>
          <a:rect l="0" t="0" r="0" b="0"/>
          <a:pathLst>
            <a:path>
              <a:moveTo>
                <a:pt x="0" y="0"/>
              </a:moveTo>
              <a:lnTo>
                <a:pt x="0" y="202183"/>
              </a:lnTo>
              <a:lnTo>
                <a:pt x="623411" y="202183"/>
              </a:lnTo>
              <a:lnTo>
                <a:pt x="623411" y="2966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0D56F2-2443-4E4B-974B-EB90E0CBFF8C}">
      <dsp:nvSpPr>
        <dsp:cNvPr id="0" name=""/>
        <dsp:cNvSpPr/>
      </dsp:nvSpPr>
      <dsp:spPr>
        <a:xfrm>
          <a:off x="3005137" y="2594150"/>
          <a:ext cx="623411" cy="296687"/>
        </a:xfrm>
        <a:custGeom>
          <a:avLst/>
          <a:gdLst/>
          <a:ahLst/>
          <a:cxnLst/>
          <a:rect l="0" t="0" r="0" b="0"/>
          <a:pathLst>
            <a:path>
              <a:moveTo>
                <a:pt x="623411" y="0"/>
              </a:moveTo>
              <a:lnTo>
                <a:pt x="623411" y="202183"/>
              </a:lnTo>
              <a:lnTo>
                <a:pt x="0" y="202183"/>
              </a:lnTo>
              <a:lnTo>
                <a:pt x="0" y="2966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1EC55E-0933-48F7-AEA0-064FCA52EF99}">
      <dsp:nvSpPr>
        <dsp:cNvPr id="0" name=""/>
        <dsp:cNvSpPr/>
      </dsp:nvSpPr>
      <dsp:spPr>
        <a:xfrm>
          <a:off x="2381726" y="1649682"/>
          <a:ext cx="1246822" cy="296687"/>
        </a:xfrm>
        <a:custGeom>
          <a:avLst/>
          <a:gdLst/>
          <a:ahLst/>
          <a:cxnLst/>
          <a:rect l="0" t="0" r="0" b="0"/>
          <a:pathLst>
            <a:path>
              <a:moveTo>
                <a:pt x="0" y="0"/>
              </a:moveTo>
              <a:lnTo>
                <a:pt x="0" y="202183"/>
              </a:lnTo>
              <a:lnTo>
                <a:pt x="1246822" y="202183"/>
              </a:lnTo>
              <a:lnTo>
                <a:pt x="1246822" y="2966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0DBD54-E730-48EE-9DBD-C1C9DC389933}">
      <dsp:nvSpPr>
        <dsp:cNvPr id="0" name=""/>
        <dsp:cNvSpPr/>
      </dsp:nvSpPr>
      <dsp:spPr>
        <a:xfrm>
          <a:off x="2336006" y="1649682"/>
          <a:ext cx="91440" cy="296687"/>
        </a:xfrm>
        <a:custGeom>
          <a:avLst/>
          <a:gdLst/>
          <a:ahLst/>
          <a:cxnLst/>
          <a:rect l="0" t="0" r="0" b="0"/>
          <a:pathLst>
            <a:path>
              <a:moveTo>
                <a:pt x="45720" y="0"/>
              </a:moveTo>
              <a:lnTo>
                <a:pt x="45720" y="2966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70B592-2E84-4A8E-90EE-8B3C1A2D6AE9}">
      <dsp:nvSpPr>
        <dsp:cNvPr id="0" name=""/>
        <dsp:cNvSpPr/>
      </dsp:nvSpPr>
      <dsp:spPr>
        <a:xfrm>
          <a:off x="1134903" y="2594150"/>
          <a:ext cx="623411" cy="296687"/>
        </a:xfrm>
        <a:custGeom>
          <a:avLst/>
          <a:gdLst/>
          <a:ahLst/>
          <a:cxnLst/>
          <a:rect l="0" t="0" r="0" b="0"/>
          <a:pathLst>
            <a:path>
              <a:moveTo>
                <a:pt x="0" y="0"/>
              </a:moveTo>
              <a:lnTo>
                <a:pt x="0" y="202183"/>
              </a:lnTo>
              <a:lnTo>
                <a:pt x="623411" y="202183"/>
              </a:lnTo>
              <a:lnTo>
                <a:pt x="623411" y="2966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78620C-F198-4CB0-AE21-4ED51523950A}">
      <dsp:nvSpPr>
        <dsp:cNvPr id="0" name=""/>
        <dsp:cNvSpPr/>
      </dsp:nvSpPr>
      <dsp:spPr>
        <a:xfrm>
          <a:off x="511492" y="2594150"/>
          <a:ext cx="623411" cy="296687"/>
        </a:xfrm>
        <a:custGeom>
          <a:avLst/>
          <a:gdLst/>
          <a:ahLst/>
          <a:cxnLst/>
          <a:rect l="0" t="0" r="0" b="0"/>
          <a:pathLst>
            <a:path>
              <a:moveTo>
                <a:pt x="623411" y="0"/>
              </a:moveTo>
              <a:lnTo>
                <a:pt x="623411" y="202183"/>
              </a:lnTo>
              <a:lnTo>
                <a:pt x="0" y="202183"/>
              </a:lnTo>
              <a:lnTo>
                <a:pt x="0" y="2966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28FE08-A89B-48A3-81C2-1E4D5C12DC87}">
      <dsp:nvSpPr>
        <dsp:cNvPr id="0" name=""/>
        <dsp:cNvSpPr/>
      </dsp:nvSpPr>
      <dsp:spPr>
        <a:xfrm>
          <a:off x="1134903" y="1649682"/>
          <a:ext cx="1246822" cy="296687"/>
        </a:xfrm>
        <a:custGeom>
          <a:avLst/>
          <a:gdLst/>
          <a:ahLst/>
          <a:cxnLst/>
          <a:rect l="0" t="0" r="0" b="0"/>
          <a:pathLst>
            <a:path>
              <a:moveTo>
                <a:pt x="1246822" y="0"/>
              </a:moveTo>
              <a:lnTo>
                <a:pt x="1246822" y="202183"/>
              </a:lnTo>
              <a:lnTo>
                <a:pt x="0" y="202183"/>
              </a:lnTo>
              <a:lnTo>
                <a:pt x="0" y="2966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0DDA02-1247-4158-B3CF-D2D67DF8BB11}">
      <dsp:nvSpPr>
        <dsp:cNvPr id="0" name=""/>
        <dsp:cNvSpPr/>
      </dsp:nvSpPr>
      <dsp:spPr>
        <a:xfrm>
          <a:off x="1871662" y="1001901"/>
          <a:ext cx="1020127" cy="6477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A40A13-3F13-485C-BEB2-D675303BE66F}">
      <dsp:nvSpPr>
        <dsp:cNvPr id="0" name=""/>
        <dsp:cNvSpPr/>
      </dsp:nvSpPr>
      <dsp:spPr>
        <a:xfrm>
          <a:off x="1985010" y="1109581"/>
          <a:ext cx="1020127" cy="6477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Nazanin" pitchFamily="2" charset="-78"/>
            </a:rPr>
            <a:t>شناخت</a:t>
          </a:r>
          <a:endParaRPr lang="en-US" sz="1400" kern="1200" dirty="0">
            <a:cs typeface="B Nazanin" pitchFamily="2" charset="-78"/>
          </a:endParaRPr>
        </a:p>
      </dsp:txBody>
      <dsp:txXfrm>
        <a:off x="2003983" y="1128554"/>
        <a:ext cx="982181" cy="609834"/>
      </dsp:txXfrm>
    </dsp:sp>
    <dsp:sp modelId="{63938DEE-2FCE-464F-8C34-D30668F75F7C}">
      <dsp:nvSpPr>
        <dsp:cNvPr id="0" name=""/>
        <dsp:cNvSpPr/>
      </dsp:nvSpPr>
      <dsp:spPr>
        <a:xfrm>
          <a:off x="624839" y="1946369"/>
          <a:ext cx="1020127" cy="6477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B39F79-DFA0-462F-A5A5-59F894F3CB82}">
      <dsp:nvSpPr>
        <dsp:cNvPr id="0" name=""/>
        <dsp:cNvSpPr/>
      </dsp:nvSpPr>
      <dsp:spPr>
        <a:xfrm>
          <a:off x="738187" y="2054049"/>
          <a:ext cx="1020127" cy="647780"/>
        </a:xfrm>
        <a:prstGeom prst="roundRect">
          <a:avLst>
            <a:gd name="adj" fmla="val 10000"/>
          </a:avLst>
        </a:prstGeom>
        <a:solidFill>
          <a:schemeClr val="accent1"/>
        </a:solidFill>
        <a:ln w="34925" cap="flat" cmpd="sng" algn="ctr">
          <a:solidFill>
            <a:schemeClr val="lt1"/>
          </a:solidFill>
          <a:prstDash val="solid"/>
        </a:ln>
        <a:effectLst>
          <a:outerShdw blurRad="50800" dist="25000" dir="5400000" rotWithShape="0">
            <a:srgbClr val="000000">
              <a:alpha val="40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Nazanin" pitchFamily="2" charset="-78"/>
            </a:rPr>
            <a:t>شناخت کلی</a:t>
          </a:r>
          <a:endParaRPr lang="en-US" sz="1400" kern="1200" dirty="0">
            <a:cs typeface="B Nazanin" pitchFamily="2" charset="-78"/>
          </a:endParaRPr>
        </a:p>
      </dsp:txBody>
      <dsp:txXfrm>
        <a:off x="757160" y="2073022"/>
        <a:ext cx="982181" cy="609834"/>
      </dsp:txXfrm>
    </dsp:sp>
    <dsp:sp modelId="{0BD78723-4602-4911-BE86-AE568FF1938A}">
      <dsp:nvSpPr>
        <dsp:cNvPr id="0" name=""/>
        <dsp:cNvSpPr/>
      </dsp:nvSpPr>
      <dsp:spPr>
        <a:xfrm>
          <a:off x="1428" y="2890837"/>
          <a:ext cx="1020127" cy="6477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64C2D4-5720-4B3C-823B-AEE84D864A28}">
      <dsp:nvSpPr>
        <dsp:cNvPr id="0" name=""/>
        <dsp:cNvSpPr/>
      </dsp:nvSpPr>
      <dsp:spPr>
        <a:xfrm>
          <a:off x="114776" y="2998517"/>
          <a:ext cx="1020127" cy="6477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Nazanin" pitchFamily="2" charset="-78"/>
            </a:rPr>
            <a:t>بیان تصویری</a:t>
          </a:r>
          <a:endParaRPr lang="en-US" sz="1400" kern="1200" dirty="0">
            <a:cs typeface="B Nazanin" pitchFamily="2" charset="-78"/>
          </a:endParaRPr>
        </a:p>
      </dsp:txBody>
      <dsp:txXfrm>
        <a:off x="133749" y="3017490"/>
        <a:ext cx="982181" cy="609834"/>
      </dsp:txXfrm>
    </dsp:sp>
    <dsp:sp modelId="{80AF51C9-17E9-4789-B877-6EC1B4C9C89F}">
      <dsp:nvSpPr>
        <dsp:cNvPr id="0" name=""/>
        <dsp:cNvSpPr/>
      </dsp:nvSpPr>
      <dsp:spPr>
        <a:xfrm>
          <a:off x="1248251" y="2890837"/>
          <a:ext cx="1020127" cy="6477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9C7D6A-E534-4ABC-ABD8-61863B7DE456}">
      <dsp:nvSpPr>
        <dsp:cNvPr id="0" name=""/>
        <dsp:cNvSpPr/>
      </dsp:nvSpPr>
      <dsp:spPr>
        <a:xfrm>
          <a:off x="1361598" y="2998517"/>
          <a:ext cx="1020127" cy="6477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Nazanin" pitchFamily="2" charset="-78"/>
            </a:rPr>
            <a:t>ویژگیهای</a:t>
          </a:r>
          <a:r>
            <a:rPr lang="fa-IR" sz="1400" kern="1200" baseline="0" dirty="0" smtClean="0">
              <a:cs typeface="B Nazanin" pitchFamily="2" charset="-78"/>
            </a:rPr>
            <a:t> معماری</a:t>
          </a:r>
          <a:endParaRPr lang="en-US" sz="1400" kern="1200" dirty="0">
            <a:cs typeface="B Nazanin" pitchFamily="2" charset="-78"/>
          </a:endParaRPr>
        </a:p>
      </dsp:txBody>
      <dsp:txXfrm>
        <a:off x="1380571" y="3017490"/>
        <a:ext cx="982181" cy="609834"/>
      </dsp:txXfrm>
    </dsp:sp>
    <dsp:sp modelId="{9D683A16-CACE-4EF2-ADCD-B237083580F1}">
      <dsp:nvSpPr>
        <dsp:cNvPr id="0" name=""/>
        <dsp:cNvSpPr/>
      </dsp:nvSpPr>
      <dsp:spPr>
        <a:xfrm>
          <a:off x="1871662" y="1946369"/>
          <a:ext cx="1020127" cy="6477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A25023-C07E-4758-AE3F-FD6D7DBE0352}">
      <dsp:nvSpPr>
        <dsp:cNvPr id="0" name=""/>
        <dsp:cNvSpPr/>
      </dsp:nvSpPr>
      <dsp:spPr>
        <a:xfrm>
          <a:off x="1985009" y="2054049"/>
          <a:ext cx="1020127" cy="6477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Nazanin" pitchFamily="2" charset="-78"/>
            </a:rPr>
            <a:t>موقعیت</a:t>
          </a:r>
          <a:endParaRPr lang="en-US" sz="1400" kern="1200" dirty="0">
            <a:cs typeface="B Nazanin" pitchFamily="2" charset="-78"/>
          </a:endParaRPr>
        </a:p>
      </dsp:txBody>
      <dsp:txXfrm>
        <a:off x="2003982" y="2073022"/>
        <a:ext cx="982181" cy="609834"/>
      </dsp:txXfrm>
    </dsp:sp>
    <dsp:sp modelId="{AAF2878A-FFFD-49D2-98DC-D6AF01CA8657}">
      <dsp:nvSpPr>
        <dsp:cNvPr id="0" name=""/>
        <dsp:cNvSpPr/>
      </dsp:nvSpPr>
      <dsp:spPr>
        <a:xfrm>
          <a:off x="3118484" y="1946369"/>
          <a:ext cx="1020127" cy="6477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53BA21-B342-4E91-BE21-8A313FF8C83B}">
      <dsp:nvSpPr>
        <dsp:cNvPr id="0" name=""/>
        <dsp:cNvSpPr/>
      </dsp:nvSpPr>
      <dsp:spPr>
        <a:xfrm>
          <a:off x="3231832" y="2054049"/>
          <a:ext cx="1020127" cy="6477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Nazanin" pitchFamily="2" charset="-78"/>
            </a:rPr>
            <a:t>تاریخچه</a:t>
          </a:r>
          <a:endParaRPr lang="en-US" sz="1400" kern="1200" dirty="0">
            <a:cs typeface="B Nazanin" pitchFamily="2" charset="-78"/>
          </a:endParaRPr>
        </a:p>
      </dsp:txBody>
      <dsp:txXfrm>
        <a:off x="3250805" y="2073022"/>
        <a:ext cx="982181" cy="609834"/>
      </dsp:txXfrm>
    </dsp:sp>
    <dsp:sp modelId="{306086B1-8DD9-4C5C-8FD8-10D87CABA48B}">
      <dsp:nvSpPr>
        <dsp:cNvPr id="0" name=""/>
        <dsp:cNvSpPr/>
      </dsp:nvSpPr>
      <dsp:spPr>
        <a:xfrm>
          <a:off x="2495073" y="2890837"/>
          <a:ext cx="1020127" cy="6477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EBA7C6-23CF-41A4-8B86-44BC0DECEAB3}">
      <dsp:nvSpPr>
        <dsp:cNvPr id="0" name=""/>
        <dsp:cNvSpPr/>
      </dsp:nvSpPr>
      <dsp:spPr>
        <a:xfrm>
          <a:off x="2608421" y="2998517"/>
          <a:ext cx="1020127" cy="6477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Nazanin" pitchFamily="2" charset="-78"/>
            </a:rPr>
            <a:t>تاریخچه بنا</a:t>
          </a:r>
          <a:endParaRPr lang="en-US" sz="1400" kern="1200" dirty="0">
            <a:cs typeface="B Nazanin" pitchFamily="2" charset="-78"/>
          </a:endParaRPr>
        </a:p>
      </dsp:txBody>
      <dsp:txXfrm>
        <a:off x="2627394" y="3017490"/>
        <a:ext cx="982181" cy="609834"/>
      </dsp:txXfrm>
    </dsp:sp>
    <dsp:sp modelId="{E5A5E1D8-83B0-4C71-BF17-FF57E72F0EBB}">
      <dsp:nvSpPr>
        <dsp:cNvPr id="0" name=""/>
        <dsp:cNvSpPr/>
      </dsp:nvSpPr>
      <dsp:spPr>
        <a:xfrm>
          <a:off x="3741896" y="2890837"/>
          <a:ext cx="1020127" cy="6477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98F9F2-C54F-4897-80C0-AFDC0B6C2D20}">
      <dsp:nvSpPr>
        <dsp:cNvPr id="0" name=""/>
        <dsp:cNvSpPr/>
      </dsp:nvSpPr>
      <dsp:spPr>
        <a:xfrm>
          <a:off x="3855243" y="2998517"/>
          <a:ext cx="1020127" cy="6477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Nazanin" pitchFamily="2" charset="-78"/>
            </a:rPr>
            <a:t>تاریخچه شهر</a:t>
          </a:r>
        </a:p>
      </dsp:txBody>
      <dsp:txXfrm>
        <a:off x="3874216" y="3017490"/>
        <a:ext cx="982181" cy="6098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BAE799-86A9-4534-9DAF-CB3BAA1C6355}" type="datetimeFigureOut">
              <a:rPr lang="en-US" smtClean="0"/>
              <a:pPr/>
              <a:t>9/2/2015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fa-IR" smtClean="0"/>
              <a:t>ممممممممممم</a:t>
            </a: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075D5C8-C924-4339-B920-3EDD1EBFD035}" type="slidenum">
              <a:rPr lang="en-US" smtClean="0"/>
              <a:pPr/>
              <a:t>‹#›</a:t>
            </a:fld>
            <a:endParaRPr lang="en-US" dirty="0"/>
          </a:p>
        </p:txBody>
      </p:sp>
    </p:spTree>
    <p:extLst>
      <p:ext uri="{BB962C8B-B14F-4D97-AF65-F5344CB8AC3E}">
        <p14:creationId xmlns:p14="http://schemas.microsoft.com/office/powerpoint/2010/main" val="216463334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039BEF-2A1B-4EAA-9EFE-B26D559703BD}" type="datetimeFigureOut">
              <a:rPr lang="en-US" smtClean="0"/>
              <a:pPr/>
              <a:t>9/2/2015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fa-IR" smtClean="0"/>
              <a:t>ممممممممممم</a:t>
            </a: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C6A6BC-5CE1-413A-9B46-72E372592E49}" type="slidenum">
              <a:rPr lang="en-US" smtClean="0"/>
              <a:pPr/>
              <a:t>‹#›</a:t>
            </a:fld>
            <a:endParaRPr lang="en-US" dirty="0"/>
          </a:p>
        </p:txBody>
      </p:sp>
    </p:spTree>
    <p:extLst>
      <p:ext uri="{BB962C8B-B14F-4D97-AF65-F5344CB8AC3E}">
        <p14:creationId xmlns:p14="http://schemas.microsoft.com/office/powerpoint/2010/main" val="256857041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1</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1471736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11</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1289857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12</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1758512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13</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4228209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14</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2115778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15</a:t>
            </a:fld>
            <a:endParaRPr lang="en-US"/>
          </a:p>
        </p:txBody>
      </p:sp>
      <p:sp>
        <p:nvSpPr>
          <p:cNvPr id="5" name="Footer Placeholder 4"/>
          <p:cNvSpPr>
            <a:spLocks noGrp="1"/>
          </p:cNvSpPr>
          <p:nvPr>
            <p:ph type="ftr" sz="quarter" idx="11"/>
          </p:nvPr>
        </p:nvSpPr>
        <p:spPr/>
        <p:txBody>
          <a:bodyPr/>
          <a:lstStyle/>
          <a:p>
            <a:r>
              <a:rPr lang="fa-IR" smtClean="0"/>
              <a:t>ممممممممممم</a:t>
            </a:r>
            <a:endParaRPr lang="en-US"/>
          </a:p>
        </p:txBody>
      </p:sp>
    </p:spTree>
    <p:extLst>
      <p:ext uri="{BB962C8B-B14F-4D97-AF65-F5344CB8AC3E}">
        <p14:creationId xmlns:p14="http://schemas.microsoft.com/office/powerpoint/2010/main" val="3718708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16</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3280132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17</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1515798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18</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508599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19</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3421081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20</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3603546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3</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1842712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21</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2574836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22</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791355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23</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3715568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24</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3103303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25</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1427527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26</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3849955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27</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8156461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28</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690425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29</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1415713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30</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39913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4</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1669035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31</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761017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32</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731841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33</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3495748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34</a:t>
            </a:fld>
            <a:endParaRPr lang="en-US"/>
          </a:p>
        </p:txBody>
      </p:sp>
      <p:sp>
        <p:nvSpPr>
          <p:cNvPr id="5" name="Footer Placeholder 4"/>
          <p:cNvSpPr>
            <a:spLocks noGrp="1"/>
          </p:cNvSpPr>
          <p:nvPr>
            <p:ph type="ftr" sz="quarter" idx="11"/>
          </p:nvPr>
        </p:nvSpPr>
        <p:spPr/>
        <p:txBody>
          <a:bodyPr/>
          <a:lstStyle/>
          <a:p>
            <a:r>
              <a:rPr lang="fa-IR" smtClean="0"/>
              <a:t>ممممممممممم</a:t>
            </a:r>
            <a:endParaRPr lang="en-US"/>
          </a:p>
        </p:txBody>
      </p:sp>
    </p:spTree>
    <p:extLst>
      <p:ext uri="{BB962C8B-B14F-4D97-AF65-F5344CB8AC3E}">
        <p14:creationId xmlns:p14="http://schemas.microsoft.com/office/powerpoint/2010/main" val="23511270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35</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2907171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36</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19100238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37</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3635870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38</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5731427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39</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26400146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40</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2670541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5</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23266972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41</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1900502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42</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30743421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43</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25299389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44</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15686737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45</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16082287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46</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13760995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47</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23741566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48</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34790307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49</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22367223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50</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202004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6</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772912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51</a:t>
            </a:fld>
            <a:endParaRPr lang="en-US"/>
          </a:p>
        </p:txBody>
      </p:sp>
      <p:sp>
        <p:nvSpPr>
          <p:cNvPr id="5" name="Footer Placeholder 4"/>
          <p:cNvSpPr>
            <a:spLocks noGrp="1"/>
          </p:cNvSpPr>
          <p:nvPr>
            <p:ph type="ftr" sz="quarter" idx="11"/>
          </p:nvPr>
        </p:nvSpPr>
        <p:spPr/>
        <p:txBody>
          <a:bodyPr/>
          <a:lstStyle/>
          <a:p>
            <a:r>
              <a:rPr lang="fa-IR" smtClean="0"/>
              <a:t>ممممممممممم</a:t>
            </a:r>
            <a:endParaRPr lang="en-US"/>
          </a:p>
        </p:txBody>
      </p:sp>
    </p:spTree>
    <p:extLst>
      <p:ext uri="{BB962C8B-B14F-4D97-AF65-F5344CB8AC3E}">
        <p14:creationId xmlns:p14="http://schemas.microsoft.com/office/powerpoint/2010/main" val="5883810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52</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15896554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53</a:t>
            </a:fld>
            <a:endParaRPr lang="en-US"/>
          </a:p>
        </p:txBody>
      </p:sp>
      <p:sp>
        <p:nvSpPr>
          <p:cNvPr id="5" name="Footer Placeholder 4"/>
          <p:cNvSpPr>
            <a:spLocks noGrp="1"/>
          </p:cNvSpPr>
          <p:nvPr>
            <p:ph type="ftr" sz="quarter" idx="11"/>
          </p:nvPr>
        </p:nvSpPr>
        <p:spPr/>
        <p:txBody>
          <a:bodyPr/>
          <a:lstStyle/>
          <a:p>
            <a:r>
              <a:rPr lang="fa-IR" smtClean="0"/>
              <a:t>ممممممممممم</a:t>
            </a:r>
            <a:endParaRPr lang="en-US"/>
          </a:p>
        </p:txBody>
      </p:sp>
    </p:spTree>
    <p:extLst>
      <p:ext uri="{BB962C8B-B14F-4D97-AF65-F5344CB8AC3E}">
        <p14:creationId xmlns:p14="http://schemas.microsoft.com/office/powerpoint/2010/main" val="4529030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54</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31390349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55</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39078045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56</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34471296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57</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2463304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58</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1979985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7</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4222400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8</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588264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9</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1735113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6A6BC-5CE1-413A-9B46-72E372592E49}" type="slidenum">
              <a:rPr lang="en-US" smtClean="0"/>
              <a:pPr/>
              <a:t>10</a:t>
            </a:fld>
            <a:endParaRPr lang="en-US" dirty="0"/>
          </a:p>
        </p:txBody>
      </p:sp>
      <p:sp>
        <p:nvSpPr>
          <p:cNvPr id="5" name="Footer Placeholder 4"/>
          <p:cNvSpPr>
            <a:spLocks noGrp="1"/>
          </p:cNvSpPr>
          <p:nvPr>
            <p:ph type="ftr" sz="quarter" idx="11"/>
          </p:nvPr>
        </p:nvSpPr>
        <p:spPr/>
        <p:txBody>
          <a:bodyPr/>
          <a:lstStyle/>
          <a:p>
            <a:r>
              <a:rPr lang="fa-IR" smtClean="0"/>
              <a:t>ممممممممممم</a:t>
            </a:r>
            <a:endParaRPr lang="en-US" dirty="0"/>
          </a:p>
        </p:txBody>
      </p:sp>
    </p:spTree>
    <p:extLst>
      <p:ext uri="{BB962C8B-B14F-4D97-AF65-F5344CB8AC3E}">
        <p14:creationId xmlns:p14="http://schemas.microsoft.com/office/powerpoint/2010/main" val="2547064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r>
              <a:rPr lang="en-US" dirty="0" smtClean="0"/>
              <a:t>12/20/2013</a:t>
            </a:r>
            <a:endParaRPr lang="en-US" dirty="0"/>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dirty="0"/>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3E14374C-3AC9-4552-A274-1567EA3D1FE5}"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dirty="0" smtClean="0"/>
              <a:t>12/20/2013</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14374C-3AC9-4552-A274-1567EA3D1FE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dirty="0" smtClean="0"/>
              <a:t>12/20/2013</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14374C-3AC9-4552-A274-1567EA3D1FE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r>
              <a:rPr lang="en-US" dirty="0" smtClean="0"/>
              <a:t>12/20/2013</a:t>
            </a:r>
            <a:endParaRPr lang="en-US" dirty="0"/>
          </a:p>
        </p:txBody>
      </p:sp>
      <p:sp>
        <p:nvSpPr>
          <p:cNvPr id="9" name="Slide Number Placeholder 8"/>
          <p:cNvSpPr>
            <a:spLocks noGrp="1"/>
          </p:cNvSpPr>
          <p:nvPr>
            <p:ph type="sldNum" sz="quarter" idx="15"/>
          </p:nvPr>
        </p:nvSpPr>
        <p:spPr/>
        <p:txBody>
          <a:bodyPr rtlCol="0"/>
          <a:lstStyle/>
          <a:p>
            <a:fld id="{3E14374C-3AC9-4552-A274-1567EA3D1FE5}" type="slidenum">
              <a:rPr lang="en-US" smtClean="0"/>
              <a:pPr/>
              <a:t>‹#›</a:t>
            </a:fld>
            <a:endParaRPr lang="en-US" dirty="0"/>
          </a:p>
        </p:txBody>
      </p:sp>
      <p:sp>
        <p:nvSpPr>
          <p:cNvPr id="10" name="Footer Placeholder 9"/>
          <p:cNvSpPr>
            <a:spLocks noGrp="1"/>
          </p:cNvSpPr>
          <p:nvPr>
            <p:ph type="ftr" sz="quarter" idx="16"/>
          </p:nvPr>
        </p:nvSpPr>
        <p:spPr/>
        <p:txBody>
          <a:bodyPr rtlCol="0"/>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r>
              <a:rPr lang="en-US" dirty="0" smtClean="0"/>
              <a:t>12/20/2013</a:t>
            </a:r>
            <a:endParaRPr lang="en-US" dirty="0"/>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dirty="0"/>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6" name="Slide Number Placeholder 5"/>
          <p:cNvSpPr>
            <a:spLocks noGrp="1"/>
          </p:cNvSpPr>
          <p:nvPr>
            <p:ph type="sldNum" sz="quarter" idx="12"/>
          </p:nvPr>
        </p:nvSpPr>
        <p:spPr bwMode="auto">
          <a:xfrm>
            <a:off x="1340616" y="4928702"/>
            <a:ext cx="609600" cy="517524"/>
          </a:xfrm>
        </p:spPr>
        <p:txBody>
          <a:bodyPr/>
          <a:lstStyle/>
          <a:p>
            <a:fld id="{3E14374C-3AC9-4552-A274-1567EA3D1FE5}"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dirty="0" smtClean="0"/>
              <a:t>12/20/2013</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14374C-3AC9-4552-A274-1567EA3D1FE5}" type="slidenum">
              <a:rPr lang="en-US" smtClean="0"/>
              <a:pPr/>
              <a:t>‹#›</a:t>
            </a:fld>
            <a:endParaRPr lang="en-US" dirty="0"/>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r>
              <a:rPr lang="en-US" dirty="0" smtClean="0"/>
              <a:t>12/20/2013</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E14374C-3AC9-4552-A274-1567EA3D1FE5}" type="slidenum">
              <a:rPr lang="en-US" smtClean="0"/>
              <a:pPr/>
              <a:t>‹#›</a:t>
            </a:fld>
            <a:endParaRPr lang="en-US" dirty="0"/>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r>
              <a:rPr lang="en-US" dirty="0" smtClean="0"/>
              <a:t>12/20/2013</a:t>
            </a:r>
            <a:endParaRPr lang="en-US" dirty="0"/>
          </a:p>
        </p:txBody>
      </p:sp>
      <p:sp>
        <p:nvSpPr>
          <p:cNvPr id="7" name="Slide Number Placeholder 6"/>
          <p:cNvSpPr>
            <a:spLocks noGrp="1"/>
          </p:cNvSpPr>
          <p:nvPr>
            <p:ph type="sldNum" sz="quarter" idx="11"/>
          </p:nvPr>
        </p:nvSpPr>
        <p:spPr/>
        <p:txBody>
          <a:bodyPr rtlCol="0"/>
          <a:lstStyle/>
          <a:p>
            <a:fld id="{3E14374C-3AC9-4552-A274-1567EA3D1FE5}" type="slidenum">
              <a:rPr lang="en-US" smtClean="0"/>
              <a:pPr/>
              <a:t>‹#›</a:t>
            </a:fld>
            <a:endParaRPr lang="en-US" dirty="0"/>
          </a:p>
        </p:txBody>
      </p:sp>
      <p:sp>
        <p:nvSpPr>
          <p:cNvPr id="8" name="Footer Placeholder 7"/>
          <p:cNvSpPr>
            <a:spLocks noGrp="1"/>
          </p:cNvSpPr>
          <p:nvPr>
            <p:ph type="ftr" sz="quarter" idx="12"/>
          </p:nvPr>
        </p:nvSpPr>
        <p:spPr/>
        <p:txBody>
          <a:bodyPr rtlCol="0"/>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12/20/2013</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E14374C-3AC9-4552-A274-1567EA3D1FE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r>
              <a:rPr lang="en-US" dirty="0" smtClean="0"/>
              <a:t>12/20/2013</a:t>
            </a:r>
            <a:endParaRPr lang="en-US" dirty="0"/>
          </a:p>
        </p:txBody>
      </p:sp>
      <p:sp>
        <p:nvSpPr>
          <p:cNvPr id="22" name="Slide Number Placeholder 21"/>
          <p:cNvSpPr>
            <a:spLocks noGrp="1"/>
          </p:cNvSpPr>
          <p:nvPr>
            <p:ph type="sldNum" sz="quarter" idx="15"/>
          </p:nvPr>
        </p:nvSpPr>
        <p:spPr/>
        <p:txBody>
          <a:bodyPr rtlCol="0"/>
          <a:lstStyle/>
          <a:p>
            <a:fld id="{3E14374C-3AC9-4552-A274-1567EA3D1FE5}" type="slidenum">
              <a:rPr lang="en-US" smtClean="0"/>
              <a:pPr/>
              <a:t>‹#›</a:t>
            </a:fld>
            <a:endParaRPr lang="en-US" dirty="0"/>
          </a:p>
        </p:txBody>
      </p:sp>
      <p:sp>
        <p:nvSpPr>
          <p:cNvPr id="23" name="Footer Placeholder 22"/>
          <p:cNvSpPr>
            <a:spLocks noGrp="1"/>
          </p:cNvSpPr>
          <p:nvPr>
            <p:ph type="ftr" sz="quarter" idx="16"/>
          </p:nvPr>
        </p:nvSpPr>
        <p:spPr/>
        <p:txBody>
          <a:bodyPr rtlCol="0"/>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dirty="0"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r>
              <a:rPr lang="en-US" dirty="0" smtClean="0"/>
              <a:t>12/20/2013</a:t>
            </a:r>
            <a:endParaRPr lang="en-US" dirty="0"/>
          </a:p>
        </p:txBody>
      </p:sp>
      <p:sp>
        <p:nvSpPr>
          <p:cNvPr id="18" name="Slide Number Placeholder 17"/>
          <p:cNvSpPr>
            <a:spLocks noGrp="1"/>
          </p:cNvSpPr>
          <p:nvPr>
            <p:ph type="sldNum" sz="quarter" idx="11"/>
          </p:nvPr>
        </p:nvSpPr>
        <p:spPr/>
        <p:txBody>
          <a:bodyPr rtlCol="0"/>
          <a:lstStyle/>
          <a:p>
            <a:fld id="{3E14374C-3AC9-4552-A274-1567EA3D1FE5}" type="slidenum">
              <a:rPr lang="en-US" smtClean="0"/>
              <a:pPr/>
              <a:t>‹#›</a:t>
            </a:fld>
            <a:endParaRPr lang="en-US" dirty="0"/>
          </a:p>
        </p:txBody>
      </p:sp>
      <p:sp>
        <p:nvSpPr>
          <p:cNvPr id="21" name="Footer Placeholder 20"/>
          <p:cNvSpPr>
            <a:spLocks noGrp="1"/>
          </p:cNvSpPr>
          <p:nvPr>
            <p:ph type="ftr" sz="quarter" idx="12"/>
          </p:nvPr>
        </p:nvSpPr>
        <p:spPr/>
        <p:txBody>
          <a:bodyPr rtlCol="0"/>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r>
              <a:rPr lang="en-US" dirty="0" smtClean="0"/>
              <a:t>12/20/2013</a:t>
            </a:r>
            <a:endParaRPr lang="en-US" dirty="0"/>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dirty="0"/>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3E14374C-3AC9-4552-A274-1567EA3D1FE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www.daneshju.ir/" TargetMode="Externa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image" Target="../media/image4.jpeg"/><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4.jpeg"/><Relationship Id="rId7"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fa.wikipedia.org/wiki/%D9%BE%D8%B1%D9%88%D9%86%D8%AF%D9%87:Mosque_of_Varamin.jpg" TargetMode="External"/><Relationship Id="rId5" Type="http://schemas.openxmlformats.org/officeDocument/2006/relationships/image" Target="../media/image51.jpeg"/><Relationship Id="rId4" Type="http://schemas.openxmlformats.org/officeDocument/2006/relationships/hyperlink" Target="http://fa.wikipedia.org/wiki/%D9%BE%D8%B1%D9%88%D9%86%D8%AF%D9%87:Soltaniyeh_exterior.jp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fa.wikipedia.org/wiki/%D9%BE%D8%B1%D9%88%D9%86%D8%AF%D9%87:Gur_Emir_2006-2.png" TargetMode="External"/><Relationship Id="rId5" Type="http://schemas.openxmlformats.org/officeDocument/2006/relationships/image" Target="../media/image53.jpeg"/><Relationship Id="rId4" Type="http://schemas.openxmlformats.org/officeDocument/2006/relationships/hyperlink" Target="http://fa.wikipedia.org/wiki/%D9%BE%D8%B1%D9%88%D9%86%D8%AF%D9%87:Friday_Mosque_Yazd.jpg"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jpeg"/><Relationship Id="rId7"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4.jpeg"/><Relationship Id="rId7"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jpeg"/><Relationship Id="rId7" Type="http://schemas.openxmlformats.org/officeDocument/2006/relationships/diagramColors" Target="../diagrams/colors6.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jpeg"/><Relationship Id="rId7" Type="http://schemas.openxmlformats.org/officeDocument/2006/relationships/diagramColors" Target="../diagrams/colors7.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hyperlink" Target="http://ushidar.com/" TargetMode="External"/><Relationship Id="rId5" Type="http://schemas.openxmlformats.org/officeDocument/2006/relationships/image" Target="../media/image76.jpeg"/><Relationship Id="rId4" Type="http://schemas.openxmlformats.org/officeDocument/2006/relationships/image" Target="../media/image13.jpeg"/></Relationships>
</file>

<file path=ppt/slides/_rels/slide4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jpeg"/><Relationship Id="rId7" Type="http://schemas.openxmlformats.org/officeDocument/2006/relationships/diagramColors" Target="../diagrams/colors8.xm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4.xml.rels><?xml version="1.0" encoding="UTF-8" standalone="yes"?>
<Relationships xmlns="http://schemas.openxmlformats.org/package/2006/relationships"><Relationship Id="rId3" Type="http://schemas.openxmlformats.org/officeDocument/2006/relationships/hyperlink" Target="http://www.tebyan.net/"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77.jpe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66.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85.jpeg"/><Relationship Id="rId4" Type="http://schemas.openxmlformats.org/officeDocument/2006/relationships/image" Target="../media/image84.jpeg"/></Relationships>
</file>

<file path=ppt/slides/_rels/slide4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jpeg"/><Relationship Id="rId7" Type="http://schemas.openxmlformats.org/officeDocument/2006/relationships/diagramColors" Target="../diagrams/colors9.xml"/><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86.jpeg"/></Relationships>
</file>

<file path=ppt/slides/_rels/slide5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jpeg"/><Relationship Id="rId7" Type="http://schemas.openxmlformats.org/officeDocument/2006/relationships/diagramColors" Target="../diagrams/colors10.xm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5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jpeg"/><Relationship Id="rId7" Type="http://schemas.openxmlformats.org/officeDocument/2006/relationships/diagramColors" Target="../diagrams/colors11.xml"/><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6.jpe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91.jpeg"/><Relationship Id="rId4" Type="http://schemas.openxmlformats.org/officeDocument/2006/relationships/image" Target="../media/image90.jpe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93.jpeg"/><Relationship Id="rId4" Type="http://schemas.openxmlformats.org/officeDocument/2006/relationships/image" Target="../media/image92.jpe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94.jpe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95.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jpeg"/><Relationship Id="rId7"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0" y="381000"/>
            <a:ext cx="3505200" cy="609600"/>
          </a:xfrm>
        </p:spPr>
        <p:txBody>
          <a:bodyPr/>
          <a:lstStyle/>
          <a:p>
            <a:pPr algn="ctr"/>
            <a:r>
              <a:rPr lang="fa-IR" dirty="0" smtClean="0"/>
              <a:t>بسم الله الرحمن الرحیم</a:t>
            </a:r>
            <a:endParaRPr lang="en-US" dirty="0"/>
          </a:p>
        </p:txBody>
      </p:sp>
      <p:sp>
        <p:nvSpPr>
          <p:cNvPr id="8" name="Rectangle 7"/>
          <p:cNvSpPr/>
          <p:nvPr/>
        </p:nvSpPr>
        <p:spPr>
          <a:xfrm>
            <a:off x="3581400" y="1371600"/>
            <a:ext cx="3217547" cy="523220"/>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pPr algn="ctr"/>
            <a:r>
              <a:rPr lang="fa-IR" sz="2800" dirty="0" smtClean="0">
                <a:cs typeface="B Titr" pitchFamily="2" charset="-78"/>
              </a:rPr>
              <a:t>پروژه مرمت مسجد کبود</a:t>
            </a:r>
          </a:p>
        </p:txBody>
      </p:sp>
      <p:pic>
        <p:nvPicPr>
          <p:cNvPr id="15" name="Picture 14" descr="1462987_545832745500373_833199254_n.jpg"/>
          <p:cNvPicPr>
            <a:picLocks noChangeAspect="1"/>
          </p:cNvPicPr>
          <p:nvPr/>
        </p:nvPicPr>
        <p:blipFill>
          <a:blip r:embed="rId3" cstate="print">
            <a:lum/>
          </a:blip>
          <a:stretch>
            <a:fillRect/>
          </a:stretch>
        </p:blipFill>
        <p:spPr>
          <a:xfrm>
            <a:off x="6070600" y="4495800"/>
            <a:ext cx="2844800" cy="2133600"/>
          </a:xfrm>
          <a:prstGeom prst="rect">
            <a:avLst/>
          </a:prstGeom>
        </p:spPr>
      </p:pic>
      <p:sp>
        <p:nvSpPr>
          <p:cNvPr id="16" name="Slide Number Placeholder 15"/>
          <p:cNvSpPr>
            <a:spLocks noGrp="1"/>
          </p:cNvSpPr>
          <p:nvPr>
            <p:ph type="sldNum" sz="quarter" idx="12"/>
          </p:nvPr>
        </p:nvSpPr>
        <p:spPr/>
        <p:txBody>
          <a:bodyPr/>
          <a:lstStyle/>
          <a:p>
            <a:fld id="{3E14374C-3AC9-4552-A274-1567EA3D1FE5}" type="slidenum">
              <a:rPr lang="en-US" smtClean="0"/>
              <a:pPr/>
              <a:t>1</a:t>
            </a:fld>
            <a:endParaRPr lang="en-US" dirty="0"/>
          </a:p>
        </p:txBody>
      </p:sp>
      <p:pic>
        <p:nvPicPr>
          <p:cNvPr id="13" name="Picture 12" descr="P1020390.JPG"/>
          <p:cNvPicPr>
            <a:picLocks noChangeAspect="1"/>
          </p:cNvPicPr>
          <p:nvPr/>
        </p:nvPicPr>
        <p:blipFill>
          <a:blip r:embed="rId4" cstate="print"/>
          <a:stretch>
            <a:fillRect/>
          </a:stretch>
        </p:blipFill>
        <p:spPr>
          <a:xfrm>
            <a:off x="2286000" y="4572000"/>
            <a:ext cx="2514600" cy="1885950"/>
          </a:xfrm>
          <a:prstGeom prst="rect">
            <a:avLst/>
          </a:prstGeom>
          <a:ln>
            <a:noFill/>
          </a:ln>
          <a:effectLst>
            <a:softEdge rad="112500"/>
          </a:effectLst>
        </p:spPr>
      </p:pic>
    </p:spTree>
  </p:cSld>
  <p:clrMapOvr>
    <a:masterClrMapping/>
  </p:clrMapOvr>
  <p:transition>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itle 1"/>
          <p:cNvSpPr txBox="1">
            <a:spLocks/>
          </p:cNvSpPr>
          <p:nvPr/>
        </p:nvSpPr>
        <p:spPr>
          <a:xfrm>
            <a:off x="3048000" y="1981200"/>
            <a:ext cx="3200400" cy="2514600"/>
          </a:xfrm>
          <a:prstGeom prst="rect">
            <a:avLst/>
          </a:prstGeom>
        </p:spPr>
        <p:txBody>
          <a:bodyPr vert="horz" anchor="b">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1400" b="1" i="0" u="none" strike="noStrike" kern="1200" cap="small" spc="0" normalizeH="0" baseline="0" noProof="0" dirty="0">
              <a:ln>
                <a:noFill/>
              </a:ln>
              <a:solidFill>
                <a:schemeClr val="tx2"/>
              </a:solidFill>
              <a:effectLst/>
              <a:uLnTx/>
              <a:uFillTx/>
              <a:latin typeface="+mj-lt"/>
              <a:ea typeface="+mj-ea"/>
              <a:cs typeface="B Nazanin" pitchFamily="2" charset="-78"/>
            </a:endParaRPr>
          </a:p>
        </p:txBody>
      </p:sp>
      <p:sp>
        <p:nvSpPr>
          <p:cNvPr id="18" name="Title 1"/>
          <p:cNvSpPr txBox="1">
            <a:spLocks/>
          </p:cNvSpPr>
          <p:nvPr/>
        </p:nvSpPr>
        <p:spPr>
          <a:xfrm>
            <a:off x="2743200" y="1219200"/>
            <a:ext cx="5410200" cy="4343400"/>
          </a:xfrm>
          <a:prstGeom prst="rect">
            <a:avLst/>
          </a:prstGeom>
        </p:spPr>
        <p:txBody>
          <a:bodyPr vert="horz" anchor="b">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lang="fa-IR" sz="1600" cap="small" noProof="0" dirty="0" smtClean="0">
              <a:solidFill>
                <a:schemeClr val="tx2"/>
              </a:solidFill>
              <a:latin typeface="+mj-lt"/>
              <a:ea typeface="+mj-ea"/>
              <a:cs typeface="B Nazanin" pitchFamily="2" charset="-78"/>
            </a:endParaRPr>
          </a:p>
        </p:txBody>
      </p: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29" name="Rectangle 28"/>
          <p:cNvSpPr/>
          <p:nvPr/>
        </p:nvSpPr>
        <p:spPr>
          <a:xfrm>
            <a:off x="2133600" y="4572000"/>
            <a:ext cx="4572000" cy="830997"/>
          </a:xfrm>
          <a:prstGeom prst="rect">
            <a:avLst/>
          </a:prstGeom>
        </p:spPr>
        <p:txBody>
          <a:bodyPr>
            <a:spAutoFit/>
          </a:bodyPr>
          <a:lstStyle/>
          <a:p>
            <a:pPr algn="r"/>
            <a:r>
              <a:rPr lang="fa-IR" sz="1600" dirty="0" smtClean="0">
                <a:cs typeface="B Nazanin" pitchFamily="2" charset="-78"/>
              </a:rPr>
              <a:t>تنوع و ظرافت کاشی کاری و انواع خطوط به کار رفته در آن و بخصوص به دلیل رنگ لاجوردی کاشی‌کاری‌های معرق آن سبب شده‌است که به «فیروزه اسلام» شهرت یابد</a:t>
            </a:r>
            <a:endParaRPr lang="en-US" sz="1600" dirty="0">
              <a:cs typeface="B Nazanin" pitchFamily="2" charset="-78"/>
            </a:endParaRPr>
          </a:p>
        </p:txBody>
      </p:sp>
      <p:sp>
        <p:nvSpPr>
          <p:cNvPr id="37" name="Rectangle 36"/>
          <p:cNvSpPr/>
          <p:nvPr/>
        </p:nvSpPr>
        <p:spPr>
          <a:xfrm>
            <a:off x="5105400" y="2743200"/>
            <a:ext cx="2743200" cy="1323439"/>
          </a:xfrm>
          <a:prstGeom prst="rect">
            <a:avLst/>
          </a:prstGeom>
        </p:spPr>
        <p:txBody>
          <a:bodyPr wrap="square">
            <a:spAutoFit/>
          </a:bodyPr>
          <a:lstStyle/>
          <a:p>
            <a:pPr algn="r">
              <a:defRPr/>
            </a:pPr>
            <a:r>
              <a:rPr lang="fa-IR" sz="1600" dirty="0" smtClean="0">
                <a:cs typeface="B Nazanin" pitchFamily="2" charset="-78"/>
              </a:rPr>
              <a:t>این مسجد در زبان محلی ، گوی مچید(مسجد کبود) ودر منابع گاه مسجد جهان شاه نامیده می شود؛ اما در گذشته به مسجد و عمارت مظفریه معروف بوده است .</a:t>
            </a:r>
          </a:p>
        </p:txBody>
      </p:sp>
      <p:sp>
        <p:nvSpPr>
          <p:cNvPr id="19" name="Rectangle 18"/>
          <p:cNvSpPr/>
          <p:nvPr/>
        </p:nvSpPr>
        <p:spPr>
          <a:xfrm>
            <a:off x="5410200" y="228600"/>
            <a:ext cx="3505200" cy="1477328"/>
          </a:xfrm>
          <a:prstGeom prst="rect">
            <a:avLst/>
          </a:prstGeom>
        </p:spPr>
        <p:txBody>
          <a:bodyPr wrap="square">
            <a:spAutoFit/>
          </a:bodyPr>
          <a:lstStyle/>
          <a:p>
            <a:pPr algn="r">
              <a:spcBef>
                <a:spcPct val="0"/>
              </a:spcBef>
              <a:defRPr/>
            </a:pPr>
            <a:r>
              <a:rPr lang="fa-IR" sz="1600" b="1" cap="small" dirty="0" smtClean="0">
                <a:cs typeface="B Nazanin" pitchFamily="2" charset="-78"/>
              </a:rPr>
              <a:t>دلیل انتخاب مسجد کبود</a:t>
            </a:r>
            <a:endParaRPr lang="en-US" sz="1600" cap="small" dirty="0" smtClean="0">
              <a:cs typeface="B Nazanin" pitchFamily="2" charset="-78"/>
            </a:endParaRPr>
          </a:p>
          <a:p>
            <a:pPr algn="r">
              <a:spcBef>
                <a:spcPct val="0"/>
              </a:spcBef>
              <a:defRPr/>
            </a:pPr>
            <a:r>
              <a:rPr lang="fa-IR" sz="1600" cap="small" dirty="0" smtClean="0">
                <a:cs typeface="B Nazanin" pitchFamily="2" charset="-78"/>
              </a:rPr>
              <a:t>مسجد کبود </a:t>
            </a:r>
            <a:r>
              <a:rPr lang="ar-SA" sz="1600" cap="small" dirty="0" smtClean="0">
                <a:cs typeface="B Nazanin" pitchFamily="2" charset="-78"/>
              </a:rPr>
              <a:t>با توجه به قدمت آن و نظر به اینکه از معدود بناهایی می باشد که در زمین لرزه های بزرگ </a:t>
            </a:r>
            <a:r>
              <a:rPr lang="fa-IR" sz="1600" cap="small" dirty="0" smtClean="0">
                <a:cs typeface="B Nazanin" pitchFamily="2" charset="-78"/>
              </a:rPr>
              <a:t>شهر تبریز </a:t>
            </a:r>
            <a:r>
              <a:rPr lang="ar-SA" sz="1600" cap="small" dirty="0" smtClean="0">
                <a:cs typeface="B Nazanin" pitchFamily="2" charset="-78"/>
              </a:rPr>
              <a:t>به طور کامل تخریب نشده </a:t>
            </a:r>
            <a:r>
              <a:rPr lang="fa-IR" sz="1600" cap="small" dirty="0" smtClean="0">
                <a:cs typeface="B Nazanin" pitchFamily="2" charset="-78"/>
              </a:rPr>
              <a:t>دو </a:t>
            </a:r>
            <a:r>
              <a:rPr lang="ar-SA" sz="1600" cap="small" dirty="0" smtClean="0">
                <a:cs typeface="B Nazanin" pitchFamily="2" charset="-78"/>
              </a:rPr>
              <a:t>است و هنوز بخشهایی از آن پا برجاست بسیار پر اهمیت است. </a:t>
            </a:r>
            <a:endParaRPr lang="en-US" sz="1600" cap="small" dirty="0" smtClean="0">
              <a:cs typeface="B Nazanin" pitchFamily="2" charset="-78"/>
            </a:endParaRPr>
          </a:p>
          <a:p>
            <a:pPr lvl="0" algn="r">
              <a:spcBef>
                <a:spcPct val="0"/>
              </a:spcBef>
              <a:defRPr/>
            </a:pPr>
            <a:endParaRPr lang="en-US" sz="800" cap="small" dirty="0" smtClean="0">
              <a:cs typeface="B Nazanin" pitchFamily="2" charset="-78"/>
            </a:endParaRPr>
          </a:p>
        </p:txBody>
      </p:sp>
      <p:sp>
        <p:nvSpPr>
          <p:cNvPr id="23" name="Slide Number Placeholder 22"/>
          <p:cNvSpPr>
            <a:spLocks noGrp="1"/>
          </p:cNvSpPr>
          <p:nvPr>
            <p:ph type="sldNum" sz="quarter" idx="12"/>
          </p:nvPr>
        </p:nvSpPr>
        <p:spPr/>
        <p:txBody>
          <a:bodyPr/>
          <a:lstStyle/>
          <a:p>
            <a:fld id="{3E14374C-3AC9-4552-A274-1567EA3D1FE5}" type="slidenum">
              <a:rPr lang="en-US" smtClean="0"/>
              <a:pPr/>
              <a:t>10</a:t>
            </a:fld>
            <a:endParaRPr lang="en-US" dirty="0"/>
          </a:p>
        </p:txBody>
      </p:sp>
      <p:pic>
        <p:nvPicPr>
          <p:cNvPr id="24" name="Picture 23" descr="P1020390.JPG"/>
          <p:cNvPicPr>
            <a:picLocks noChangeAspect="1"/>
          </p:cNvPicPr>
          <p:nvPr/>
        </p:nvPicPr>
        <p:blipFill>
          <a:blip r:embed="rId4" cstate="print"/>
          <a:stretch>
            <a:fillRect/>
          </a:stretch>
        </p:blipFill>
        <p:spPr>
          <a:xfrm>
            <a:off x="1905000" y="381000"/>
            <a:ext cx="3454400" cy="2590800"/>
          </a:xfrm>
          <a:prstGeom prst="rect">
            <a:avLst/>
          </a:prstGeom>
          <a:ln>
            <a:noFill/>
          </a:ln>
          <a:effectLst>
            <a:softEdge rad="112500"/>
          </a:effectLst>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28" name="Rectangle 27"/>
          <p:cNvSpPr/>
          <p:nvPr/>
        </p:nvSpPr>
        <p:spPr>
          <a:xfrm>
            <a:off x="2057400" y="381000"/>
            <a:ext cx="6705600" cy="584775"/>
          </a:xfrm>
          <a:prstGeom prst="rect">
            <a:avLst/>
          </a:prstGeom>
        </p:spPr>
        <p:txBody>
          <a:bodyPr wrap="square">
            <a:spAutoFit/>
          </a:bodyPr>
          <a:lstStyle/>
          <a:p>
            <a:pPr algn="r"/>
            <a:r>
              <a:rPr lang="fa-IR" sz="1600" dirty="0" smtClean="0">
                <a:cs typeface="B Nazanin" pitchFamily="2" charset="-78"/>
              </a:rPr>
              <a:t>سیاحان و نویسندگان متعددی در قرون گذشته از این بنا دیدن کرده و شرح های از آن ارائه داده اند که در اینجا چکیده ای از آنها را درج می کنیم. </a:t>
            </a:r>
            <a:endParaRPr lang="en-US" sz="1600" dirty="0">
              <a:cs typeface="B Nazanin" pitchFamily="2" charset="-78"/>
            </a:endParaRPr>
          </a:p>
        </p:txBody>
      </p:sp>
      <p:sp>
        <p:nvSpPr>
          <p:cNvPr id="29" name="Rectangle 28"/>
          <p:cNvSpPr/>
          <p:nvPr/>
        </p:nvSpPr>
        <p:spPr>
          <a:xfrm>
            <a:off x="2362200" y="990600"/>
            <a:ext cx="6477000" cy="584775"/>
          </a:xfrm>
          <a:prstGeom prst="rect">
            <a:avLst/>
          </a:prstGeom>
        </p:spPr>
        <p:txBody>
          <a:bodyPr wrap="square">
            <a:spAutoFit/>
          </a:bodyPr>
          <a:lstStyle/>
          <a:p>
            <a:pPr algn="r"/>
            <a:r>
              <a:rPr lang="fa-IR" sz="1600" b="1" dirty="0" smtClean="0">
                <a:cs typeface="B Nazanin" pitchFamily="2" charset="-78"/>
              </a:rPr>
              <a:t>کاتب چلبی</a:t>
            </a:r>
          </a:p>
          <a:p>
            <a:pPr algn="r"/>
            <a:r>
              <a:rPr lang="fa-IR" sz="1600" dirty="0" smtClean="0">
                <a:cs typeface="B Nazanin" pitchFamily="2" charset="-78"/>
              </a:rPr>
              <a:t>((مسجد کبود از مسجد سلطان حسن کوچکتر ولی از آن لطیفتر و زیباتر است))</a:t>
            </a:r>
            <a:endParaRPr lang="en-US" sz="1600" dirty="0">
              <a:cs typeface="B Nazanin" pitchFamily="2" charset="-78"/>
            </a:endParaRPr>
          </a:p>
        </p:txBody>
      </p:sp>
      <p:sp>
        <p:nvSpPr>
          <p:cNvPr id="30" name="Rectangle 29"/>
          <p:cNvSpPr/>
          <p:nvPr/>
        </p:nvSpPr>
        <p:spPr>
          <a:xfrm>
            <a:off x="2133600" y="1600200"/>
            <a:ext cx="6705600" cy="1815882"/>
          </a:xfrm>
          <a:prstGeom prst="rect">
            <a:avLst/>
          </a:prstGeom>
        </p:spPr>
        <p:txBody>
          <a:bodyPr wrap="square">
            <a:spAutoFit/>
          </a:bodyPr>
          <a:lstStyle/>
          <a:p>
            <a:pPr algn="r"/>
            <a:r>
              <a:rPr lang="fa-IR" sz="1600" b="1" dirty="0" smtClean="0">
                <a:cs typeface="B Nazanin" pitchFamily="2" charset="-78"/>
              </a:rPr>
              <a:t>اولیاء چلبی</a:t>
            </a:r>
          </a:p>
          <a:p>
            <a:pPr algn="r"/>
            <a:r>
              <a:rPr lang="fa-IR" sz="1600" dirty="0" smtClean="0">
                <a:cs typeface="B Nazanin" pitchFamily="2" charset="-78"/>
              </a:rPr>
              <a:t>اولیاء چلبی پنج سال بعد از کاتب چلبی،وارد تبریز شده،مسجد کبود را دیده و ضمن شرح جامع تبریز این مسجد را نیز این چنین یاد کرده است: (( درگاه مسجد جهانشاه بلند تر از طاق کسری است،بنای عالی است که با کاشی های زیبا آراسته شده و گنبدهای بلندی دارد،همه در و دیوار آن با کاشی های رنگارنگ زینت یافته و جامع دل انگیزی است که هر کس به درون آن داخل شود،دلش اجازه بیرون شدن نمیدهد،لیکن شیعه ها غالباً از رفتن بدان مسجد خودداری می کنند)). </a:t>
            </a:r>
          </a:p>
          <a:p>
            <a:pPr algn="r"/>
            <a:endParaRPr lang="fa-IR" sz="1600" b="1" dirty="0" smtClean="0">
              <a:cs typeface="B Nazanin" pitchFamily="2" charset="-78"/>
            </a:endParaRPr>
          </a:p>
        </p:txBody>
      </p:sp>
      <p:sp>
        <p:nvSpPr>
          <p:cNvPr id="18" name="Rectangle 17"/>
          <p:cNvSpPr/>
          <p:nvPr/>
        </p:nvSpPr>
        <p:spPr>
          <a:xfrm>
            <a:off x="5791200" y="3352800"/>
            <a:ext cx="3048000" cy="2308324"/>
          </a:xfrm>
          <a:prstGeom prst="rect">
            <a:avLst/>
          </a:prstGeom>
        </p:spPr>
        <p:txBody>
          <a:bodyPr wrap="square">
            <a:spAutoFit/>
          </a:bodyPr>
          <a:lstStyle/>
          <a:p>
            <a:pPr algn="r"/>
            <a:r>
              <a:rPr lang="fa-IR" sz="1600" b="1" dirty="0" smtClean="0">
                <a:cs typeface="B Nazanin" pitchFamily="2" charset="-78"/>
              </a:rPr>
              <a:t>تاورنیه</a:t>
            </a:r>
          </a:p>
          <a:p>
            <a:pPr algn="r"/>
            <a:r>
              <a:rPr lang="fa-IR" sz="1600" dirty="0" smtClean="0">
                <a:cs typeface="B Nazanin" pitchFamily="2" charset="-78"/>
              </a:rPr>
              <a:t>ایرانیان این مسجد را که در خارج شهر ، سر راه اصفهان واقع شده است ، آن را متروک گذارده اند و مثل معبد کفار در آن نظر میکنند.زیرا که سنی ها یعنی پیروان عمر آن را بنا کرده اند.در پایین ستونها ، سکویی از مرمر سفید ساخته شده که زیر آن خالی و خانه خانه است ، برای این که کفش ها را وقت دخول به مسجد میکنند ، در آن سوراخ ها بگذارند.</a:t>
            </a:r>
          </a:p>
        </p:txBody>
      </p:sp>
      <p:pic>
        <p:nvPicPr>
          <p:cNvPr id="20" name="Picture 19" descr="P1020022.JPG"/>
          <p:cNvPicPr>
            <a:picLocks noChangeAspect="1"/>
          </p:cNvPicPr>
          <p:nvPr/>
        </p:nvPicPr>
        <p:blipFill>
          <a:blip r:embed="rId4" cstate="print"/>
          <a:stretch>
            <a:fillRect/>
          </a:stretch>
        </p:blipFill>
        <p:spPr>
          <a:xfrm>
            <a:off x="2438400" y="3429000"/>
            <a:ext cx="3124200" cy="2343150"/>
          </a:xfrm>
          <a:prstGeom prst="rect">
            <a:avLst/>
          </a:prstGeom>
          <a:ln>
            <a:noFill/>
          </a:ln>
          <a:effectLst>
            <a:softEdge rad="112500"/>
          </a:effectLst>
        </p:spPr>
      </p:pic>
      <p:sp>
        <p:nvSpPr>
          <p:cNvPr id="19" name="Slide Number Placeholder 18"/>
          <p:cNvSpPr>
            <a:spLocks noGrp="1"/>
          </p:cNvSpPr>
          <p:nvPr>
            <p:ph type="sldNum" sz="quarter" idx="12"/>
          </p:nvPr>
        </p:nvSpPr>
        <p:spPr/>
        <p:txBody>
          <a:bodyPr/>
          <a:lstStyle/>
          <a:p>
            <a:fld id="{3E14374C-3AC9-4552-A274-1567EA3D1FE5}" type="slidenum">
              <a:rPr lang="en-US" smtClean="0"/>
              <a:pPr/>
              <a:t>11</a:t>
            </a:fld>
            <a:endParaRPr lang="en-US" dirty="0"/>
          </a:p>
        </p:txBody>
      </p:sp>
    </p:spTree>
  </p:cSld>
  <p:clrMapOvr>
    <a:masterClrMapping/>
  </p:clrMapOvr>
  <p:transition>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le 1"/>
          <p:cNvSpPr txBox="1">
            <a:spLocks/>
          </p:cNvSpPr>
          <p:nvPr/>
        </p:nvSpPr>
        <p:spPr>
          <a:xfrm>
            <a:off x="2438400" y="990600"/>
            <a:ext cx="5867400" cy="4038600"/>
          </a:xfrm>
          <a:prstGeom prst="rect">
            <a:avLst/>
          </a:prstGeom>
        </p:spPr>
        <p:txBody>
          <a:bodyPr vert="horz" anchor="b">
            <a:normAutofit/>
          </a:bodyPr>
          <a:lstStyle/>
          <a:p>
            <a:pPr lvl="0" algn="r">
              <a:spcBef>
                <a:spcPct val="0"/>
              </a:spcBef>
            </a:pPr>
            <a:endParaRPr lang="fa-IR" sz="1500" cap="small" dirty="0" smtClean="0">
              <a:solidFill>
                <a:schemeClr val="tx2"/>
              </a:solidFill>
              <a:cs typeface="B Nazanin" pitchFamily="2" charset="-78"/>
            </a:endParaRPr>
          </a:p>
        </p:txBody>
      </p:sp>
      <p:sp>
        <p:nvSpPr>
          <p:cNvPr id="20" name="Title 1"/>
          <p:cNvSpPr txBox="1">
            <a:spLocks/>
          </p:cNvSpPr>
          <p:nvPr/>
        </p:nvSpPr>
        <p:spPr>
          <a:xfrm>
            <a:off x="3048000" y="1981200"/>
            <a:ext cx="3200400" cy="2514600"/>
          </a:xfrm>
          <a:prstGeom prst="rect">
            <a:avLst/>
          </a:prstGeom>
        </p:spPr>
        <p:txBody>
          <a:bodyPr vert="horz" anchor="b">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1400" b="1" i="0" u="none" strike="noStrike" kern="1200" cap="small" spc="0" normalizeH="0" baseline="0" noProof="0" dirty="0">
              <a:ln>
                <a:noFill/>
              </a:ln>
              <a:solidFill>
                <a:schemeClr val="tx2"/>
              </a:solidFill>
              <a:effectLst/>
              <a:uLnTx/>
              <a:uFillTx/>
              <a:latin typeface="+mj-lt"/>
              <a:ea typeface="+mj-ea"/>
              <a:cs typeface="B Nazanin" pitchFamily="2" charset="-78"/>
            </a:endParaRPr>
          </a:p>
        </p:txBody>
      </p: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18" name="Rectangle 17"/>
          <p:cNvSpPr/>
          <p:nvPr/>
        </p:nvSpPr>
        <p:spPr>
          <a:xfrm>
            <a:off x="2438400" y="533400"/>
            <a:ext cx="6324600" cy="1077218"/>
          </a:xfrm>
          <a:prstGeom prst="rect">
            <a:avLst/>
          </a:prstGeom>
        </p:spPr>
        <p:txBody>
          <a:bodyPr wrap="square">
            <a:spAutoFit/>
          </a:bodyPr>
          <a:lstStyle/>
          <a:p>
            <a:pPr algn="r"/>
            <a:r>
              <a:rPr lang="fa-IR" sz="1600" b="1" dirty="0" smtClean="0">
                <a:cs typeface="B Nazanin" pitchFamily="2" charset="-78"/>
              </a:rPr>
              <a:t>مادام دیولافوا</a:t>
            </a:r>
          </a:p>
          <a:p>
            <a:pPr algn="r"/>
            <a:r>
              <a:rPr lang="fa-IR" sz="1600" dirty="0" smtClean="0">
                <a:cs typeface="B Nazanin" pitchFamily="2" charset="-78"/>
              </a:rPr>
              <a:t>((سنگفرش کف این بنا بسیار باشکوه و خوش منظره است ، این سنگ ها را از معادن مجاور دریاچه ارومیه استخراج کرده اند که هنوز هم آسیبی ندیده است.البته سنگینی و سختی آن ها باعت شده است که از دستبرد مصون بمانند)).</a:t>
            </a:r>
          </a:p>
        </p:txBody>
      </p:sp>
      <p:sp>
        <p:nvSpPr>
          <p:cNvPr id="23" name="Rectangle 22"/>
          <p:cNvSpPr/>
          <p:nvPr/>
        </p:nvSpPr>
        <p:spPr>
          <a:xfrm>
            <a:off x="2590800" y="1752600"/>
            <a:ext cx="6324600" cy="1077218"/>
          </a:xfrm>
          <a:prstGeom prst="rect">
            <a:avLst/>
          </a:prstGeom>
        </p:spPr>
        <p:txBody>
          <a:bodyPr wrap="square">
            <a:spAutoFit/>
          </a:bodyPr>
          <a:lstStyle/>
          <a:p>
            <a:pPr algn="r"/>
            <a:r>
              <a:rPr lang="fa-IR" sz="1600" b="1" dirty="0" smtClean="0">
                <a:cs typeface="B Nazanin" pitchFamily="2" charset="-78"/>
              </a:rPr>
              <a:t>آرتور پوپ</a:t>
            </a:r>
          </a:p>
          <a:p>
            <a:pPr algn="r"/>
            <a:r>
              <a:rPr lang="fa-IR" sz="1600" dirty="0" smtClean="0">
                <a:cs typeface="B Nazanin" pitchFamily="2" charset="-78"/>
              </a:rPr>
              <a:t>(( این یکی از معدود مسجد های تماماً مسقف ایران است ، که آب و هوای سخت تبریز آن را ایجاب می کرد))</a:t>
            </a:r>
          </a:p>
          <a:p>
            <a:pPr algn="r"/>
            <a:endParaRPr lang="fa-IR" sz="1600" b="1" dirty="0" smtClean="0">
              <a:cs typeface="B Nazanin" pitchFamily="2" charset="-78"/>
            </a:endParaRPr>
          </a:p>
        </p:txBody>
      </p:sp>
      <p:sp>
        <p:nvSpPr>
          <p:cNvPr id="25" name="Rectangle 24"/>
          <p:cNvSpPr/>
          <p:nvPr/>
        </p:nvSpPr>
        <p:spPr>
          <a:xfrm>
            <a:off x="3581400" y="3105835"/>
            <a:ext cx="5334000" cy="338554"/>
          </a:xfrm>
          <a:prstGeom prst="rect">
            <a:avLst/>
          </a:prstGeom>
        </p:spPr>
        <p:txBody>
          <a:bodyPr wrap="square">
            <a:spAutoFit/>
          </a:bodyPr>
          <a:lstStyle/>
          <a:p>
            <a:pPr algn="r"/>
            <a:r>
              <a:rPr lang="fa-IR" sz="1600" cap="small" dirty="0" smtClean="0">
                <a:cs typeface="B Nazanin" pitchFamily="2" charset="-78"/>
              </a:rPr>
              <a:t>مسجد کبود در سال 1130 ه.ش در فهرست آثار ملی به ثبت رسیده است.</a:t>
            </a:r>
            <a:endParaRPr lang="en-US" sz="1600" dirty="0"/>
          </a:p>
        </p:txBody>
      </p:sp>
      <p:sp>
        <p:nvSpPr>
          <p:cNvPr id="24" name="Slide Number Placeholder 23"/>
          <p:cNvSpPr>
            <a:spLocks noGrp="1"/>
          </p:cNvSpPr>
          <p:nvPr>
            <p:ph type="sldNum" sz="quarter" idx="12"/>
          </p:nvPr>
        </p:nvSpPr>
        <p:spPr/>
        <p:txBody>
          <a:bodyPr/>
          <a:lstStyle/>
          <a:p>
            <a:fld id="{3E14374C-3AC9-4552-A274-1567EA3D1FE5}" type="slidenum">
              <a:rPr lang="en-US" smtClean="0"/>
              <a:pPr/>
              <a:t>12</a:t>
            </a:fld>
            <a:endParaRPr lang="en-US" dirty="0"/>
          </a:p>
        </p:txBody>
      </p:sp>
      <p:sp>
        <p:nvSpPr>
          <p:cNvPr id="26" name="Rectangle 25"/>
          <p:cNvSpPr/>
          <p:nvPr/>
        </p:nvSpPr>
        <p:spPr>
          <a:xfrm>
            <a:off x="2667000" y="4724400"/>
            <a:ext cx="2971800" cy="338554"/>
          </a:xfrm>
          <a:prstGeom prst="rect">
            <a:avLst/>
          </a:prstGeom>
        </p:spPr>
        <p:txBody>
          <a:bodyPr wrap="square">
            <a:spAutoFit/>
          </a:bodyPr>
          <a:lstStyle/>
          <a:p>
            <a:pPr algn="r"/>
            <a:r>
              <a:rPr lang="fa-IR" sz="1600" cap="small" dirty="0" smtClean="0">
                <a:solidFill>
                  <a:schemeClr val="tx2"/>
                </a:solidFill>
                <a:cs typeface="B Nazanin" pitchFamily="2" charset="-78"/>
              </a:rPr>
              <a:t>منبع : کتاب معماری و تزئین در مسجد کبود</a:t>
            </a:r>
            <a:endParaRPr lang="en-US" sz="1600" dirty="0"/>
          </a:p>
        </p:txBody>
      </p:sp>
    </p:spTree>
  </p:cSld>
  <p:clrMapOvr>
    <a:masterClrMapping/>
  </p:clrMapOvr>
  <p:transition>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18" name="Rectangle 17"/>
          <p:cNvSpPr/>
          <p:nvPr/>
        </p:nvSpPr>
        <p:spPr>
          <a:xfrm>
            <a:off x="7620000" y="228600"/>
            <a:ext cx="1219200"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a-IR" sz="2400" dirty="0" smtClean="0">
                <a:cs typeface="B Titr" pitchFamily="2" charset="-78"/>
              </a:rPr>
              <a:t>ورودی</a:t>
            </a:r>
            <a:endParaRPr lang="en-US" sz="3200" dirty="0">
              <a:cs typeface="B Titr" pitchFamily="2" charset="-78"/>
            </a:endParaRPr>
          </a:p>
        </p:txBody>
      </p:sp>
      <p:sp>
        <p:nvSpPr>
          <p:cNvPr id="25" name="Rectangle 24"/>
          <p:cNvSpPr/>
          <p:nvPr/>
        </p:nvSpPr>
        <p:spPr>
          <a:xfrm>
            <a:off x="2057400" y="762000"/>
            <a:ext cx="6705600" cy="1569660"/>
          </a:xfrm>
          <a:prstGeom prst="rect">
            <a:avLst/>
          </a:prstGeom>
        </p:spPr>
        <p:txBody>
          <a:bodyPr wrap="square">
            <a:spAutoFit/>
          </a:bodyPr>
          <a:lstStyle/>
          <a:p>
            <a:pPr algn="r"/>
            <a:r>
              <a:rPr lang="fa-IR" sz="1600" dirty="0" smtClean="0">
                <a:cs typeface="B Nazanin" pitchFamily="2" charset="-78"/>
              </a:rPr>
              <a:t>اگر نمازگاه را که شامل محراب نیز است از بنای اصلی جدا کنیم، مربعی به طول 30 متر به وجود می آید. آنچه در ابتدا به چشم ناظر می خورد، بزرگی و پهنای سردر است که با دیگر قسمتهای بنا هماهنگ نیست . ارتفاع سردر دو برابر پهنای آن است اما خطای چشم در ارزیابی عمودی و افقی آن را مرتفع تر و بلندتر نشان می دهد . سر در با ویژگیهای خاص خود به سه قسمت تقسیم شده است ؛ دو پایه بزرگ که طاق ضربی روی آنها زده شده و در وسط دو پایه محل استقرار درب ورودی است.حاشیه طاق سردر را ستون مارپیچی ممتد تشکیل می دهد.همه هنرها در کار تزیین این سردر به کار گرفته شده است.</a:t>
            </a:r>
            <a:endParaRPr lang="en-US" sz="1600" dirty="0">
              <a:cs typeface="B Nazanin" pitchFamily="2" charset="-78"/>
            </a:endParaRPr>
          </a:p>
        </p:txBody>
      </p:sp>
      <p:pic>
        <p:nvPicPr>
          <p:cNvPr id="26" name="Picture 25" descr="2012-02-11 15.58.07.jpg"/>
          <p:cNvPicPr>
            <a:picLocks noChangeAspect="1"/>
          </p:cNvPicPr>
          <p:nvPr/>
        </p:nvPicPr>
        <p:blipFill>
          <a:blip r:embed="rId4" cstate="print"/>
          <a:stretch>
            <a:fillRect/>
          </a:stretch>
        </p:blipFill>
        <p:spPr>
          <a:xfrm>
            <a:off x="2133600" y="2438400"/>
            <a:ext cx="2895600" cy="3860800"/>
          </a:xfrm>
          <a:prstGeom prst="rect">
            <a:avLst/>
          </a:prstGeom>
          <a:ln>
            <a:noFill/>
          </a:ln>
          <a:effectLst>
            <a:softEdge rad="112500"/>
          </a:effectLst>
        </p:spPr>
      </p:pic>
      <p:pic>
        <p:nvPicPr>
          <p:cNvPr id="27" name="Picture 3" descr="50"/>
          <p:cNvPicPr>
            <a:picLocks noChangeAspect="1" noChangeArrowheads="1"/>
          </p:cNvPicPr>
          <p:nvPr/>
        </p:nvPicPr>
        <p:blipFill>
          <a:blip r:embed="rId5" cstate="print"/>
          <a:srcRect/>
          <a:stretch>
            <a:fillRect/>
          </a:stretch>
        </p:blipFill>
        <p:spPr bwMode="auto">
          <a:xfrm>
            <a:off x="5673226" y="2590800"/>
            <a:ext cx="2710361" cy="3733800"/>
          </a:xfrm>
          <a:prstGeom prst="rect">
            <a:avLst/>
          </a:prstGeom>
          <a:ln>
            <a:noFill/>
          </a:ln>
          <a:effectLst>
            <a:softEdge rad="112500"/>
          </a:effectLst>
        </p:spPr>
      </p:pic>
      <p:sp>
        <p:nvSpPr>
          <p:cNvPr id="19" name="Slide Number Placeholder 18"/>
          <p:cNvSpPr>
            <a:spLocks noGrp="1"/>
          </p:cNvSpPr>
          <p:nvPr>
            <p:ph type="sldNum" sz="quarter" idx="12"/>
          </p:nvPr>
        </p:nvSpPr>
        <p:spPr/>
        <p:txBody>
          <a:bodyPr/>
          <a:lstStyle/>
          <a:p>
            <a:fld id="{3E14374C-3AC9-4552-A274-1567EA3D1FE5}" type="slidenum">
              <a:rPr lang="en-US" smtClean="0"/>
              <a:pPr/>
              <a:t>13</a:t>
            </a:fld>
            <a:endParaRPr lang="en-US" dirty="0"/>
          </a:p>
        </p:txBody>
      </p:sp>
      <p:sp>
        <p:nvSpPr>
          <p:cNvPr id="20" name="Rectangle 19"/>
          <p:cNvSpPr/>
          <p:nvPr/>
        </p:nvSpPr>
        <p:spPr>
          <a:xfrm>
            <a:off x="2209800" y="6324599"/>
            <a:ext cx="2438400" cy="369332"/>
          </a:xfrm>
          <a:prstGeom prst="rect">
            <a:avLst/>
          </a:prstGeom>
        </p:spPr>
        <p:txBody>
          <a:bodyPr wrap="square">
            <a:spAutoFit/>
          </a:bodyPr>
          <a:lstStyle/>
          <a:p>
            <a:r>
              <a:rPr lang="en-US" dirty="0" smtClean="0">
                <a:hlinkClick r:id="rId6"/>
              </a:rPr>
              <a:t>http://www.daneshju.ir</a:t>
            </a:r>
            <a:endParaRPr lang="en-US" dirty="0"/>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18" name="Rectangle 17"/>
          <p:cNvSpPr/>
          <p:nvPr/>
        </p:nvSpPr>
        <p:spPr>
          <a:xfrm>
            <a:off x="8229600" y="304800"/>
            <a:ext cx="685800"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r"/>
            <a:r>
              <a:rPr lang="fa-IR" sz="2000" dirty="0" smtClean="0">
                <a:cs typeface="B Titr" pitchFamily="2" charset="-78"/>
              </a:rPr>
              <a:t>رواق</a:t>
            </a:r>
            <a:endParaRPr lang="en-US" sz="2000" dirty="0">
              <a:cs typeface="B Titr" pitchFamily="2" charset="-78"/>
            </a:endParaRPr>
          </a:p>
        </p:txBody>
      </p:sp>
      <p:sp>
        <p:nvSpPr>
          <p:cNvPr id="24" name="Rectangle 23"/>
          <p:cNvSpPr/>
          <p:nvPr/>
        </p:nvSpPr>
        <p:spPr>
          <a:xfrm>
            <a:off x="2209800" y="762000"/>
            <a:ext cx="6553200" cy="1569660"/>
          </a:xfrm>
          <a:prstGeom prst="rect">
            <a:avLst/>
          </a:prstGeom>
        </p:spPr>
        <p:txBody>
          <a:bodyPr wrap="square">
            <a:spAutoFit/>
          </a:bodyPr>
          <a:lstStyle/>
          <a:p>
            <a:pPr algn="r"/>
            <a:r>
              <a:rPr lang="fa-IR" sz="1600" dirty="0" smtClean="0">
                <a:cs typeface="B Nazanin" pitchFamily="2" charset="-78"/>
              </a:rPr>
              <a:t>پس از سردر ، دهلیز گنبد دار یا رواق واقع است.این رواق در سه قسمت شمالی و غربی و شرقی شبستان بزرگ واقع گردیده و 4.40 متر عرض آن است.این رواق با گنبدهای کم خیز و طاقهای ضربی پوشیده شده و ازاره های آن با کاشیهای معرق ، تزئینات هندسی و کتیبه های متعدد پوشش یافته است.این رواق توسط جرزهای بزرگی از شبستان بزرگ مجزا می شود و از طریق راه های ارتباطی متعددی به شبستان راه دارد.</a:t>
            </a:r>
          </a:p>
          <a:p>
            <a:pPr algn="r"/>
            <a:r>
              <a:rPr lang="fa-IR" sz="1600" dirty="0" smtClean="0">
                <a:cs typeface="B Nazanin" pitchFamily="2" charset="-78"/>
              </a:rPr>
              <a:t>همچنین رواقهایی نیز در حیاط دور مسجد را احاطه کرده است. </a:t>
            </a:r>
            <a:endParaRPr lang="en-US" sz="1600" dirty="0">
              <a:cs typeface="B Nazanin" pitchFamily="2" charset="-78"/>
            </a:endParaRPr>
          </a:p>
        </p:txBody>
      </p:sp>
      <p:pic>
        <p:nvPicPr>
          <p:cNvPr id="27" name="Picture 26" descr="2012-02-11 15.53.51.jpg"/>
          <p:cNvPicPr>
            <a:picLocks noChangeAspect="1"/>
          </p:cNvPicPr>
          <p:nvPr/>
        </p:nvPicPr>
        <p:blipFill>
          <a:blip r:embed="rId4" cstate="print"/>
          <a:stretch>
            <a:fillRect/>
          </a:stretch>
        </p:blipFill>
        <p:spPr>
          <a:xfrm>
            <a:off x="1981200" y="2514600"/>
            <a:ext cx="2362200" cy="1771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descr="P1020080.JPG"/>
          <p:cNvPicPr>
            <a:picLocks noChangeAspect="1"/>
          </p:cNvPicPr>
          <p:nvPr/>
        </p:nvPicPr>
        <p:blipFill>
          <a:blip r:embed="rId5" cstate="print"/>
          <a:stretch>
            <a:fillRect/>
          </a:stretch>
        </p:blipFill>
        <p:spPr>
          <a:xfrm>
            <a:off x="5562600" y="2590800"/>
            <a:ext cx="2540000" cy="190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descr="astroday88-2.jpg"/>
          <p:cNvPicPr>
            <a:picLocks noChangeAspect="1"/>
          </p:cNvPicPr>
          <p:nvPr/>
        </p:nvPicPr>
        <p:blipFill>
          <a:blip r:embed="rId6" cstate="print"/>
          <a:stretch>
            <a:fillRect/>
          </a:stretch>
        </p:blipFill>
        <p:spPr>
          <a:xfrm>
            <a:off x="3124200" y="3886200"/>
            <a:ext cx="2794000" cy="2095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Slide Number Placeholder 18"/>
          <p:cNvSpPr>
            <a:spLocks noGrp="1"/>
          </p:cNvSpPr>
          <p:nvPr>
            <p:ph type="sldNum" sz="quarter" idx="12"/>
          </p:nvPr>
        </p:nvSpPr>
        <p:spPr/>
        <p:txBody>
          <a:bodyPr/>
          <a:lstStyle/>
          <a:p>
            <a:fld id="{3E14374C-3AC9-4552-A274-1567EA3D1FE5}" type="slidenum">
              <a:rPr lang="en-US" smtClean="0"/>
              <a:pPr/>
              <a:t>14</a:t>
            </a:fld>
            <a:endParaRPr lang="en-US" dirty="0"/>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18" name="Slide Number Placeholder 17"/>
          <p:cNvSpPr>
            <a:spLocks noGrp="1"/>
          </p:cNvSpPr>
          <p:nvPr>
            <p:ph type="sldNum" sz="quarter" idx="12"/>
          </p:nvPr>
        </p:nvSpPr>
        <p:spPr/>
        <p:txBody>
          <a:bodyPr/>
          <a:lstStyle/>
          <a:p>
            <a:fld id="{3E14374C-3AC9-4552-A274-1567EA3D1FE5}" type="slidenum">
              <a:rPr lang="en-US" smtClean="0"/>
              <a:pPr/>
              <a:t>15</a:t>
            </a:fld>
            <a:endParaRPr lang="en-US"/>
          </a:p>
        </p:txBody>
      </p:sp>
      <p:sp>
        <p:nvSpPr>
          <p:cNvPr id="19" name="Rectangle 18"/>
          <p:cNvSpPr/>
          <p:nvPr/>
        </p:nvSpPr>
        <p:spPr>
          <a:xfrm>
            <a:off x="2971800" y="4800600"/>
            <a:ext cx="4572000" cy="646331"/>
          </a:xfrm>
          <a:prstGeom prst="rect">
            <a:avLst/>
          </a:prstGeom>
        </p:spPr>
        <p:txBody>
          <a:bodyPr>
            <a:spAutoFit/>
          </a:bodyPr>
          <a:lstStyle/>
          <a:p>
            <a:pPr algn="r">
              <a:defRPr/>
            </a:pPr>
            <a:r>
              <a:rPr lang="fa-IR" dirty="0" smtClean="0">
                <a:solidFill>
                  <a:schemeClr val="tx2"/>
                </a:solidFill>
                <a:cs typeface="B Nazanin" pitchFamily="2" charset="-78"/>
              </a:rPr>
              <a:t>شبستان شرقی مسجد کبود از گوشه جنوب شرقی رو به شمال که بازسازی شده است .</a:t>
            </a:r>
            <a:endParaRPr lang="en-US" dirty="0" smtClean="0">
              <a:solidFill>
                <a:schemeClr val="tx2"/>
              </a:solidFill>
              <a:cs typeface="B Nazanin" pitchFamily="2" charset="-78"/>
            </a:endParaRPr>
          </a:p>
        </p:txBody>
      </p:sp>
      <p:pic>
        <p:nvPicPr>
          <p:cNvPr id="20" name="Picture 4" descr="Copy of 16"/>
          <p:cNvPicPr>
            <a:picLocks noChangeAspect="1" noChangeArrowheads="1"/>
          </p:cNvPicPr>
          <p:nvPr/>
        </p:nvPicPr>
        <p:blipFill>
          <a:blip r:embed="rId4" cstate="print"/>
          <a:srcRect/>
          <a:stretch>
            <a:fillRect/>
          </a:stretch>
        </p:blipFill>
        <p:spPr bwMode="auto">
          <a:xfrm>
            <a:off x="2438400" y="533400"/>
            <a:ext cx="6019629" cy="36125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itle 1"/>
          <p:cNvSpPr txBox="1">
            <a:spLocks/>
          </p:cNvSpPr>
          <p:nvPr/>
        </p:nvSpPr>
        <p:spPr>
          <a:xfrm>
            <a:off x="3048000" y="1981200"/>
            <a:ext cx="3200400" cy="2514600"/>
          </a:xfrm>
          <a:prstGeom prst="rect">
            <a:avLst/>
          </a:prstGeom>
        </p:spPr>
        <p:txBody>
          <a:bodyPr vert="horz" anchor="b">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1400" b="1" i="0" u="none" strike="noStrike" kern="1200" cap="small" spc="0" normalizeH="0" baseline="0" noProof="0" dirty="0">
              <a:ln>
                <a:noFill/>
              </a:ln>
              <a:solidFill>
                <a:schemeClr val="tx2"/>
              </a:solidFill>
              <a:effectLst/>
              <a:uLnTx/>
              <a:uFillTx/>
              <a:latin typeface="+mj-lt"/>
              <a:ea typeface="+mj-ea"/>
              <a:cs typeface="B Nazanin" pitchFamily="2" charset="-78"/>
            </a:endParaRPr>
          </a:p>
        </p:txBody>
      </p:sp>
      <p:sp>
        <p:nvSpPr>
          <p:cNvPr id="18" name="Title 1"/>
          <p:cNvSpPr txBox="1">
            <a:spLocks/>
          </p:cNvSpPr>
          <p:nvPr/>
        </p:nvSpPr>
        <p:spPr>
          <a:xfrm>
            <a:off x="2743200" y="1219200"/>
            <a:ext cx="5410200" cy="4343400"/>
          </a:xfrm>
          <a:prstGeom prst="rect">
            <a:avLst/>
          </a:prstGeom>
        </p:spPr>
        <p:txBody>
          <a:bodyPr vert="horz" anchor="b">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lang="fa-IR" sz="1600" cap="small" noProof="0" dirty="0" smtClean="0">
              <a:solidFill>
                <a:schemeClr val="tx2"/>
              </a:solidFill>
              <a:latin typeface="+mj-lt"/>
              <a:ea typeface="+mj-ea"/>
              <a:cs typeface="B Nazanin" pitchFamily="2" charset="-78"/>
            </a:endParaRPr>
          </a:p>
        </p:txBody>
      </p: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23" name="Rectangle 22"/>
          <p:cNvSpPr/>
          <p:nvPr/>
        </p:nvSpPr>
        <p:spPr>
          <a:xfrm>
            <a:off x="2209800" y="990600"/>
            <a:ext cx="6477000" cy="2585323"/>
          </a:xfrm>
          <a:prstGeom prst="rect">
            <a:avLst/>
          </a:prstGeom>
        </p:spPr>
        <p:txBody>
          <a:bodyPr wrap="square">
            <a:spAutoFit/>
          </a:bodyPr>
          <a:lstStyle/>
          <a:p>
            <a:pPr algn="r"/>
            <a:r>
              <a:rPr lang="fa-IR" cap="small" dirty="0" smtClean="0">
                <a:cs typeface="B Nazanin" pitchFamily="2" charset="-78"/>
              </a:rPr>
              <a:t>شبستان بزرگ را از سه طرف رواق ها در برگرفته اند و دارای گنبد دوپوشی به قطر تقریبی 17 متر می باشد .شبستان کوچک در حکم مکانی خصوصی و مقبره سلطنتی در نظر گرفته شده بود،در سمت جنوب بنا واقع و با قطعات سنگ مرمر ازاره بندی شده بود که آیات قرآنی به خط زیبای ثلث و به صورت برجسته زینت بخش قسمت فوقانی سنگ ها است.کاشیکاری آن صرفا به رنگ لاجوردی و عمدتا از قطغات شش ضلعی در اندازه های متفاوت کار شده بود و تمام سطح آن زرنگار(نقاشی با آب طلا)بوده است.نقش و نگار کاشی معرق مسجد شامل گره بندی های هندسی ، گل و بوته های اسلیمی و ختایی و کتبه های متنوع و کف شبستانها به احتمال قوی مرمرین بوده است که مجموعا زیبایی خارق العاده ای داشته است.آرامگاه جهانشاه و نزدیکان وی در انتهای شبستان کوچک در داخل سرداب بوده است.</a:t>
            </a:r>
            <a:endParaRPr lang="en-US" dirty="0"/>
          </a:p>
        </p:txBody>
      </p:sp>
      <p:sp>
        <p:nvSpPr>
          <p:cNvPr id="25" name="Rectangle 24"/>
          <p:cNvSpPr/>
          <p:nvPr/>
        </p:nvSpPr>
        <p:spPr>
          <a:xfrm>
            <a:off x="7772400" y="304800"/>
            <a:ext cx="1143000"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r"/>
            <a:r>
              <a:rPr lang="fa-IR" sz="2000" dirty="0" smtClean="0">
                <a:cs typeface="B Titr" pitchFamily="2" charset="-78"/>
              </a:rPr>
              <a:t>شبستان ها</a:t>
            </a:r>
            <a:endParaRPr lang="en-US" sz="2000" dirty="0">
              <a:cs typeface="B Titr" pitchFamily="2" charset="-78"/>
            </a:endParaRPr>
          </a:p>
        </p:txBody>
      </p:sp>
      <p:sp>
        <p:nvSpPr>
          <p:cNvPr id="24" name="Slide Number Placeholder 23"/>
          <p:cNvSpPr>
            <a:spLocks noGrp="1"/>
          </p:cNvSpPr>
          <p:nvPr>
            <p:ph type="sldNum" sz="quarter" idx="12"/>
          </p:nvPr>
        </p:nvSpPr>
        <p:spPr/>
        <p:txBody>
          <a:bodyPr/>
          <a:lstStyle/>
          <a:p>
            <a:fld id="{3E14374C-3AC9-4552-A274-1567EA3D1FE5}" type="slidenum">
              <a:rPr lang="en-US" smtClean="0"/>
              <a:pPr/>
              <a:t>16</a:t>
            </a:fld>
            <a:endParaRPr lang="en-US" dirty="0"/>
          </a:p>
        </p:txBody>
      </p:sp>
      <p:sp>
        <p:nvSpPr>
          <p:cNvPr id="27" name="Rectangle 26"/>
          <p:cNvSpPr/>
          <p:nvPr/>
        </p:nvSpPr>
        <p:spPr>
          <a:xfrm>
            <a:off x="2667000" y="4724400"/>
            <a:ext cx="2971800" cy="338554"/>
          </a:xfrm>
          <a:prstGeom prst="rect">
            <a:avLst/>
          </a:prstGeom>
        </p:spPr>
        <p:txBody>
          <a:bodyPr wrap="square">
            <a:spAutoFit/>
          </a:bodyPr>
          <a:lstStyle/>
          <a:p>
            <a:pPr algn="r"/>
            <a:r>
              <a:rPr lang="fa-IR" sz="1600" cap="small" dirty="0" smtClean="0">
                <a:solidFill>
                  <a:schemeClr val="tx2"/>
                </a:solidFill>
                <a:cs typeface="B Nazanin" pitchFamily="2" charset="-78"/>
              </a:rPr>
              <a:t>منبع : کتاب معماری و تزئین در مسجد کبود</a:t>
            </a:r>
            <a:endParaRPr lang="en-US" sz="1600" dirty="0"/>
          </a:p>
        </p:txBody>
      </p:sp>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24" name="Rectangle 23"/>
          <p:cNvSpPr/>
          <p:nvPr/>
        </p:nvSpPr>
        <p:spPr>
          <a:xfrm>
            <a:off x="8001000" y="228600"/>
            <a:ext cx="914400"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r"/>
            <a:r>
              <a:rPr lang="fa-IR" sz="2000" dirty="0" smtClean="0">
                <a:cs typeface="B Titr" pitchFamily="2" charset="-78"/>
              </a:rPr>
              <a:t>محراب</a:t>
            </a:r>
            <a:endParaRPr lang="en-US" sz="2000" dirty="0">
              <a:cs typeface="B Titr" pitchFamily="2" charset="-78"/>
            </a:endParaRPr>
          </a:p>
        </p:txBody>
      </p:sp>
      <p:sp>
        <p:nvSpPr>
          <p:cNvPr id="25" name="Rectangle 24"/>
          <p:cNvSpPr/>
          <p:nvPr/>
        </p:nvSpPr>
        <p:spPr>
          <a:xfrm>
            <a:off x="4876800" y="1905000"/>
            <a:ext cx="3886200" cy="3293209"/>
          </a:xfrm>
          <a:prstGeom prst="rect">
            <a:avLst/>
          </a:prstGeom>
        </p:spPr>
        <p:txBody>
          <a:bodyPr wrap="square">
            <a:spAutoFit/>
          </a:bodyPr>
          <a:lstStyle/>
          <a:p>
            <a:pPr algn="r"/>
            <a:r>
              <a:rPr lang="fa-IR" sz="1600" dirty="0" smtClean="0">
                <a:cs typeface="B Nazanin" pitchFamily="2" charset="-78"/>
              </a:rPr>
              <a:t>، در هر حال یکی از لوحه ها قسمت کوتاهی را نشان می دهد که در آ« هیچگاه کتیبه ای نقل نشده و حتی خطوط طرح آن هم به اجرا در نیامده است.بدین طریق چنین مینماید اگر کار بنا تکمیل گردیده بود ، حجاری طرح ها یا کتیبه هایی در محراب به عمل می آمد.پیر نیا هم معتقد است که محراب نخستین را درگاه کرده اند و پیش از آن از دو سوی محراب رفت و آمد میکردند.زیباترین کاشیکاری مسجد در طاق نمای محراب شبستان مرکزی به چشم میخورد.مقرنس ، پوشش معرق ، طرح های اسلیمی و استفاده از کاشیهای فیروزه ای لاجوردی ،سفید ، طلایی از ویژگیهای این محراب و دیوارهای جانبی آن است.محراب قسمت مقبره با سنگ مرمر به عرض 3.44 متر و ارتفاع 1.92 پوشش داده شده است. </a:t>
            </a:r>
            <a:endParaRPr lang="en-US" sz="1600" dirty="0">
              <a:cs typeface="B Nazanin" pitchFamily="2" charset="-78"/>
            </a:endParaRPr>
          </a:p>
        </p:txBody>
      </p:sp>
      <p:pic>
        <p:nvPicPr>
          <p:cNvPr id="26" name="Picture 25" descr="P1020050.JPG"/>
          <p:cNvPicPr>
            <a:picLocks noChangeAspect="1"/>
          </p:cNvPicPr>
          <p:nvPr/>
        </p:nvPicPr>
        <p:blipFill>
          <a:blip r:embed="rId4" cstate="print"/>
          <a:stretch>
            <a:fillRect/>
          </a:stretch>
        </p:blipFill>
        <p:spPr>
          <a:xfrm>
            <a:off x="2286000" y="1752600"/>
            <a:ext cx="2362200" cy="3149600"/>
          </a:xfrm>
          <a:prstGeom prst="rect">
            <a:avLst/>
          </a:prstGeom>
          <a:ln>
            <a:noFill/>
          </a:ln>
          <a:effectLst>
            <a:softEdge rad="112500"/>
          </a:effectLst>
        </p:spPr>
      </p:pic>
      <p:sp>
        <p:nvSpPr>
          <p:cNvPr id="27" name="Rectangle 26"/>
          <p:cNvSpPr/>
          <p:nvPr/>
        </p:nvSpPr>
        <p:spPr>
          <a:xfrm>
            <a:off x="2209800" y="685800"/>
            <a:ext cx="6400800" cy="1077218"/>
          </a:xfrm>
          <a:prstGeom prst="rect">
            <a:avLst/>
          </a:prstGeom>
        </p:spPr>
        <p:txBody>
          <a:bodyPr wrap="square">
            <a:spAutoFit/>
          </a:bodyPr>
          <a:lstStyle/>
          <a:p>
            <a:pPr algn="r"/>
            <a:r>
              <a:rPr lang="fa-IR" sz="1600" dirty="0" smtClean="0">
                <a:cs typeface="B Nazanin" pitchFamily="2" charset="-78"/>
              </a:rPr>
              <a:t>این مسجد شامل چهار محراب بوده که دو محراب در رواق های شرقی و غربی و دو محراب دیگر در شبستان مرکزی و شبستان کوچک مقبره واقع بوده اند.هم اکنون محراب شبستان مرکزی (محراب اصلی)که بین مقبره و مسجد مرکزی قرار داشته ، از بین رفته و محراب اصلی همان محراب مقبره محسوب می شود.در قسمت محراب هیچ نوع حجاری دیده نمی شود. </a:t>
            </a:r>
            <a:endParaRPr lang="en-US" sz="1600" dirty="0"/>
          </a:p>
        </p:txBody>
      </p:sp>
      <p:pic>
        <p:nvPicPr>
          <p:cNvPr id="18" name="Picture 17" descr="n00236671-r-b-002.jpg"/>
          <p:cNvPicPr>
            <a:picLocks noChangeAspect="1"/>
          </p:cNvPicPr>
          <p:nvPr/>
        </p:nvPicPr>
        <p:blipFill>
          <a:blip r:embed="rId5" cstate="print"/>
          <a:stretch>
            <a:fillRect/>
          </a:stretch>
        </p:blipFill>
        <p:spPr>
          <a:xfrm>
            <a:off x="2209800" y="4953000"/>
            <a:ext cx="2514600" cy="1650206"/>
          </a:xfrm>
          <a:prstGeom prst="rect">
            <a:avLst/>
          </a:prstGeom>
          <a:ln>
            <a:noFill/>
          </a:ln>
          <a:effectLst>
            <a:softEdge rad="112500"/>
          </a:effectLst>
        </p:spPr>
      </p:pic>
      <p:sp>
        <p:nvSpPr>
          <p:cNvPr id="19" name="Slide Number Placeholder 18"/>
          <p:cNvSpPr>
            <a:spLocks noGrp="1"/>
          </p:cNvSpPr>
          <p:nvPr>
            <p:ph type="sldNum" sz="quarter" idx="12"/>
          </p:nvPr>
        </p:nvSpPr>
        <p:spPr/>
        <p:txBody>
          <a:bodyPr/>
          <a:lstStyle/>
          <a:p>
            <a:fld id="{3E14374C-3AC9-4552-A274-1567EA3D1FE5}" type="slidenum">
              <a:rPr lang="en-US" smtClean="0"/>
              <a:pPr/>
              <a:t>17</a:t>
            </a:fld>
            <a:endParaRPr lang="en-US" dirty="0"/>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itle 1"/>
          <p:cNvSpPr txBox="1">
            <a:spLocks/>
          </p:cNvSpPr>
          <p:nvPr/>
        </p:nvSpPr>
        <p:spPr>
          <a:xfrm>
            <a:off x="3048000" y="1981200"/>
            <a:ext cx="3200400" cy="2514600"/>
          </a:xfrm>
          <a:prstGeom prst="rect">
            <a:avLst/>
          </a:prstGeom>
        </p:spPr>
        <p:txBody>
          <a:bodyPr vert="horz" anchor="b">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1400" b="1" i="0" u="none" strike="noStrike" kern="1200" cap="small" spc="0" normalizeH="0" baseline="0" noProof="0" dirty="0">
              <a:ln>
                <a:noFill/>
              </a:ln>
              <a:solidFill>
                <a:schemeClr val="tx2"/>
              </a:solidFill>
              <a:effectLst/>
              <a:uLnTx/>
              <a:uFillTx/>
              <a:latin typeface="+mj-lt"/>
              <a:ea typeface="+mj-ea"/>
              <a:cs typeface="B Nazanin" pitchFamily="2" charset="-78"/>
            </a:endParaRPr>
          </a:p>
        </p:txBody>
      </p:sp>
      <p:sp>
        <p:nvSpPr>
          <p:cNvPr id="24" name="Rectangle 23"/>
          <p:cNvSpPr/>
          <p:nvPr/>
        </p:nvSpPr>
        <p:spPr>
          <a:xfrm>
            <a:off x="2209800" y="482025"/>
            <a:ext cx="6400800" cy="584775"/>
          </a:xfrm>
          <a:prstGeom prst="rect">
            <a:avLst/>
          </a:prstGeom>
        </p:spPr>
        <p:txBody>
          <a:bodyPr wrap="square">
            <a:spAutoFit/>
          </a:bodyPr>
          <a:lstStyle/>
          <a:p>
            <a:pPr algn="r">
              <a:spcBef>
                <a:spcPct val="0"/>
              </a:spcBef>
              <a:defRPr/>
            </a:pPr>
            <a:r>
              <a:rPr lang="fa-IR" sz="1600" cap="small" dirty="0" smtClean="0">
                <a:cs typeface="B Nazanin" pitchFamily="2" charset="-78"/>
              </a:rPr>
              <a:t>در پشت درب ورودی مشرف به شبستان بزرگ ، یک بیت شعر فارسی به خط ثلث نوشته شده بدین مضمون : </a:t>
            </a:r>
            <a:r>
              <a:rPr lang="fa-IR" sz="1600" b="1" cap="small" dirty="0" smtClean="0">
                <a:cs typeface="B Nazanin" pitchFamily="2" charset="-78"/>
              </a:rPr>
              <a:t>کردار بیار و گرد گفتار مگرد/چون کرده شود،کار بگوید. که کرد</a:t>
            </a:r>
            <a:endParaRPr lang="en-US" sz="1600" b="1" cap="small" dirty="0" smtClean="0">
              <a:cs typeface="B Nazanin" pitchFamily="2" charset="-78"/>
            </a:endParaRPr>
          </a:p>
        </p:txBody>
      </p: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pic>
        <p:nvPicPr>
          <p:cNvPr id="25" name="Picture 4" descr="13"/>
          <p:cNvPicPr>
            <a:picLocks noChangeAspect="1" noChangeArrowheads="1"/>
          </p:cNvPicPr>
          <p:nvPr/>
        </p:nvPicPr>
        <p:blipFill>
          <a:blip r:embed="rId4" cstate="print"/>
          <a:srcRect/>
          <a:stretch>
            <a:fillRect/>
          </a:stretch>
        </p:blipFill>
        <p:spPr bwMode="auto">
          <a:xfrm>
            <a:off x="5791200" y="4648200"/>
            <a:ext cx="3048725" cy="1909586"/>
          </a:xfrm>
          <a:prstGeom prst="rect">
            <a:avLst/>
          </a:prstGeom>
          <a:ln>
            <a:noFill/>
          </a:ln>
          <a:effectLst>
            <a:softEdge rad="112500"/>
          </a:effectLst>
        </p:spPr>
      </p:pic>
      <p:pic>
        <p:nvPicPr>
          <p:cNvPr id="26" name="Picture 3" descr="14"/>
          <p:cNvPicPr>
            <a:picLocks noChangeAspect="1" noChangeArrowheads="1"/>
          </p:cNvPicPr>
          <p:nvPr/>
        </p:nvPicPr>
        <p:blipFill>
          <a:blip r:embed="rId5" cstate="print"/>
          <a:srcRect/>
          <a:stretch>
            <a:fillRect/>
          </a:stretch>
        </p:blipFill>
        <p:spPr bwMode="auto">
          <a:xfrm>
            <a:off x="2362200" y="4648200"/>
            <a:ext cx="3030261" cy="1906941"/>
          </a:xfrm>
          <a:prstGeom prst="rect">
            <a:avLst/>
          </a:prstGeom>
          <a:ln>
            <a:noFill/>
          </a:ln>
          <a:effectLst>
            <a:softEdge rad="112500"/>
          </a:effectLst>
        </p:spPr>
      </p:pic>
      <p:pic>
        <p:nvPicPr>
          <p:cNvPr id="18" name="Picture 17" descr="1.jpg"/>
          <p:cNvPicPr>
            <a:picLocks noChangeAspect="1"/>
          </p:cNvPicPr>
          <p:nvPr/>
        </p:nvPicPr>
        <p:blipFill>
          <a:blip r:embed="rId6" cstate="print"/>
          <a:stretch>
            <a:fillRect/>
          </a:stretch>
        </p:blipFill>
        <p:spPr>
          <a:xfrm>
            <a:off x="1981200" y="1524000"/>
            <a:ext cx="3124200" cy="1951593"/>
          </a:xfrm>
          <a:prstGeom prst="rect">
            <a:avLst/>
          </a:prstGeom>
          <a:ln>
            <a:noFill/>
          </a:ln>
          <a:effectLst>
            <a:softEdge rad="112500"/>
          </a:effectLst>
        </p:spPr>
      </p:pic>
      <p:pic>
        <p:nvPicPr>
          <p:cNvPr id="19" name="Picture 18" descr="2.jpg"/>
          <p:cNvPicPr>
            <a:picLocks noChangeAspect="1"/>
          </p:cNvPicPr>
          <p:nvPr/>
        </p:nvPicPr>
        <p:blipFill>
          <a:blip r:embed="rId7" cstate="print"/>
          <a:stretch>
            <a:fillRect/>
          </a:stretch>
        </p:blipFill>
        <p:spPr>
          <a:xfrm>
            <a:off x="5410200" y="1524000"/>
            <a:ext cx="3519056" cy="1898962"/>
          </a:xfrm>
          <a:prstGeom prst="rect">
            <a:avLst/>
          </a:prstGeom>
          <a:ln>
            <a:noFill/>
          </a:ln>
          <a:effectLst>
            <a:softEdge rad="112500"/>
          </a:effectLst>
        </p:spPr>
      </p:pic>
      <p:sp>
        <p:nvSpPr>
          <p:cNvPr id="31" name="Arc 30"/>
          <p:cNvSpPr/>
          <p:nvPr/>
        </p:nvSpPr>
        <p:spPr>
          <a:xfrm>
            <a:off x="4038600" y="1981200"/>
            <a:ext cx="381000" cy="304800"/>
          </a:xfrm>
          <a:prstGeom prst="arc">
            <a:avLst>
              <a:gd name="adj1" fmla="val 16200000"/>
              <a:gd name="adj2" fmla="val 159796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Arc 31"/>
          <p:cNvSpPr/>
          <p:nvPr/>
        </p:nvSpPr>
        <p:spPr>
          <a:xfrm>
            <a:off x="2590800" y="1905000"/>
            <a:ext cx="381000" cy="304800"/>
          </a:xfrm>
          <a:prstGeom prst="arc">
            <a:avLst>
              <a:gd name="adj1" fmla="val 16200000"/>
              <a:gd name="adj2" fmla="val 159796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Arc 34"/>
          <p:cNvSpPr/>
          <p:nvPr/>
        </p:nvSpPr>
        <p:spPr>
          <a:xfrm>
            <a:off x="5486400" y="1828800"/>
            <a:ext cx="609600" cy="457200"/>
          </a:xfrm>
          <a:prstGeom prst="arc">
            <a:avLst>
              <a:gd name="adj1" fmla="val 16200000"/>
              <a:gd name="adj2" fmla="val 159796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Arc 35"/>
          <p:cNvSpPr/>
          <p:nvPr/>
        </p:nvSpPr>
        <p:spPr>
          <a:xfrm>
            <a:off x="8229600" y="1828800"/>
            <a:ext cx="609600" cy="457200"/>
          </a:xfrm>
          <a:prstGeom prst="arc">
            <a:avLst>
              <a:gd name="adj1" fmla="val 16200000"/>
              <a:gd name="adj2" fmla="val 159796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Right Arrow 50"/>
          <p:cNvSpPr/>
          <p:nvPr/>
        </p:nvSpPr>
        <p:spPr>
          <a:xfrm>
            <a:off x="4953000" y="2667000"/>
            <a:ext cx="685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ight Arrow 53"/>
          <p:cNvSpPr/>
          <p:nvPr/>
        </p:nvSpPr>
        <p:spPr>
          <a:xfrm rot="5400000">
            <a:off x="5562600" y="3962400"/>
            <a:ext cx="1066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26"/>
          <p:cNvSpPr>
            <a:spLocks noGrp="1"/>
          </p:cNvSpPr>
          <p:nvPr>
            <p:ph type="sldNum" sz="quarter" idx="12"/>
          </p:nvPr>
        </p:nvSpPr>
        <p:spPr/>
        <p:txBody>
          <a:bodyPr/>
          <a:lstStyle/>
          <a:p>
            <a:fld id="{3E14374C-3AC9-4552-A274-1567EA3D1FE5}" type="slidenum">
              <a:rPr lang="en-US" smtClean="0"/>
              <a:pPr/>
              <a:t>18</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500" fill="hold"/>
                                        <p:tgtEl>
                                          <p:spTgt spid="32"/>
                                        </p:tgtEl>
                                        <p:attrNameLst>
                                          <p:attrName>ppt_x</p:attrName>
                                        </p:attrNameLst>
                                      </p:cBhvr>
                                      <p:tavLst>
                                        <p:tav tm="0">
                                          <p:val>
                                            <p:strVal val="#ppt_x"/>
                                          </p:val>
                                        </p:tav>
                                        <p:tav tm="100000">
                                          <p:val>
                                            <p:strVal val="#ppt_x"/>
                                          </p:val>
                                        </p:tav>
                                      </p:tavLst>
                                    </p:anim>
                                    <p:anim calcmode="lin" valueType="num">
                                      <p:cBhvr additive="base">
                                        <p:cTn id="15" dur="500" fill="hold"/>
                                        <p:tgtEl>
                                          <p:spTgt spid="32"/>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ppt_x"/>
                                          </p:val>
                                        </p:tav>
                                        <p:tav tm="100000">
                                          <p:val>
                                            <p:strVal val="#ppt_x"/>
                                          </p:val>
                                        </p:tav>
                                      </p:tavLst>
                                    </p:anim>
                                    <p:anim calcmode="lin" valueType="num">
                                      <p:cBhvr additive="base">
                                        <p:cTn id="19"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strips(downRight)">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wipe(up)">
                                      <p:cBhvr>
                                        <p:cTn id="40" dur="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up)">
                                      <p:cBhvr>
                                        <p:cTn id="45" dur="500"/>
                                        <p:tgtEl>
                                          <p:spTgt spid="25"/>
                                        </p:tgtEl>
                                      </p:cBhvr>
                                    </p:animEffect>
                                  </p:childTnLst>
                                </p:cTn>
                              </p:par>
                              <p:par>
                                <p:cTn id="46" presetID="22" presetClass="entr" presetSubtype="1"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up)">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5" grpId="0" animBg="1"/>
      <p:bldP spid="36" grpId="0" animBg="1"/>
      <p:bldP spid="51" grpId="0" animBg="1"/>
      <p:bldP spid="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le 1"/>
          <p:cNvSpPr txBox="1">
            <a:spLocks/>
          </p:cNvSpPr>
          <p:nvPr/>
        </p:nvSpPr>
        <p:spPr>
          <a:xfrm>
            <a:off x="2438400" y="990600"/>
            <a:ext cx="5867400" cy="4038600"/>
          </a:xfrm>
          <a:prstGeom prst="rect">
            <a:avLst/>
          </a:prstGeom>
        </p:spPr>
        <p:txBody>
          <a:bodyPr vert="horz" anchor="b">
            <a:normAutofit/>
          </a:bodyPr>
          <a:lstStyle/>
          <a:p>
            <a:pPr lvl="0" algn="r">
              <a:spcBef>
                <a:spcPct val="0"/>
              </a:spcBef>
            </a:pPr>
            <a:endParaRPr lang="fa-IR" sz="1500" cap="small" dirty="0" smtClean="0">
              <a:solidFill>
                <a:schemeClr val="tx2"/>
              </a:solidFill>
              <a:cs typeface="B Nazanin" pitchFamily="2" charset="-78"/>
            </a:endParaRPr>
          </a:p>
        </p:txBody>
      </p: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18" name="Content Placeholder 2"/>
          <p:cNvSpPr txBox="1">
            <a:spLocks/>
          </p:cNvSpPr>
          <p:nvPr/>
        </p:nvSpPr>
        <p:spPr>
          <a:xfrm>
            <a:off x="1828800" y="228600"/>
            <a:ext cx="6858000" cy="5105400"/>
          </a:xfrm>
          <a:prstGeom prst="rect">
            <a:avLst/>
          </a:prstGeom>
        </p:spPr>
        <p:txBody>
          <a:bodyPr vert="horz" rtlCol="0">
            <a:normAutofit/>
          </a:bodyPr>
          <a:lstStyle/>
          <a:p>
            <a:pPr marL="45720" marR="0" lvl="0" indent="0" algn="r" defTabSz="914400" rtl="0" eaLnBrk="1" fontAlgn="auto" latinLnBrk="0" hangingPunct="1">
              <a:lnSpc>
                <a:spcPct val="150000"/>
              </a:lnSpc>
              <a:spcBef>
                <a:spcPts val="600"/>
              </a:spcBef>
              <a:spcAft>
                <a:spcPts val="0"/>
              </a:spcAft>
              <a:buClr>
                <a:schemeClr val="accent3"/>
              </a:buClr>
              <a:buSzPct val="70000"/>
              <a:buFont typeface="Wingdings 2"/>
              <a:buNone/>
              <a:tabLst/>
              <a:defRPr/>
            </a:pPr>
            <a:r>
              <a:rPr kumimoji="0" lang="ar-SA" sz="1600" b="1" i="0" u="none" strike="noStrike" kern="1200" cap="none" spc="0" normalizeH="0" baseline="0" noProof="0" dirty="0" smtClean="0">
                <a:ln>
                  <a:noFill/>
                </a:ln>
                <a:effectLst/>
                <a:uLnTx/>
                <a:uFillTx/>
                <a:cs typeface="B Nazanin" pitchFamily="2" charset="-78"/>
              </a:rPr>
              <a:t>معماری شیوه آذری ( تیموریان )</a:t>
            </a:r>
            <a:r>
              <a:rPr kumimoji="0" lang="fa-IR" sz="1600" b="1" i="0" u="none" strike="noStrike" kern="1200" cap="none" spc="0" normalizeH="0" baseline="0" noProof="0" dirty="0" smtClean="0">
                <a:ln>
                  <a:noFill/>
                </a:ln>
                <a:effectLst/>
                <a:uLnTx/>
                <a:uFillTx/>
                <a:cs typeface="B Nazanin" pitchFamily="2" charset="-78"/>
              </a:rPr>
              <a:t>:</a:t>
            </a:r>
            <a:endParaRPr kumimoji="0" lang="en-US" sz="1600" b="1" i="0" u="none" strike="noStrike" kern="1200" cap="none" spc="0" normalizeH="0" baseline="0" noProof="0" dirty="0" smtClean="0">
              <a:ln>
                <a:noFill/>
              </a:ln>
              <a:effectLst/>
              <a:uLnTx/>
              <a:uFillTx/>
              <a:cs typeface="B Nazanin" pitchFamily="2" charset="-78"/>
            </a:endParaRPr>
          </a:p>
          <a:p>
            <a:pPr marL="45720" marR="0" lvl="0" indent="0" algn="r" defTabSz="914400" rtl="0" eaLnBrk="1" fontAlgn="auto" latinLnBrk="0" hangingPunct="1">
              <a:lnSpc>
                <a:spcPct val="150000"/>
              </a:lnSpc>
              <a:spcBef>
                <a:spcPts val="600"/>
              </a:spcBef>
              <a:spcAft>
                <a:spcPts val="0"/>
              </a:spcAft>
              <a:buClr>
                <a:schemeClr val="accent3"/>
              </a:buClr>
              <a:buSzPct val="70000"/>
              <a:buFont typeface="Wingdings 2"/>
              <a:buNone/>
              <a:tabLst/>
              <a:defRPr/>
            </a:pPr>
            <a:r>
              <a:rPr kumimoji="0" lang="ar-SA" sz="1600" i="0" u="none" strike="noStrike" kern="1200" cap="none" spc="0" normalizeH="0" baseline="0" noProof="0" dirty="0" smtClean="0">
                <a:ln>
                  <a:noFill/>
                </a:ln>
                <a:effectLst/>
                <a:uLnTx/>
                <a:uFillTx/>
                <a:cs typeface="B Nazanin" pitchFamily="2" charset="-78"/>
              </a:rPr>
              <a:t>سرزمین آذربایجان در معماری ایران در رده نخست اهمیت جای دارد چرا که سه شیوه معماری ایران (پارسی ، آذری ،‌ اصفهانی ) از آنجا سرچشمه گرفته و به سراسر کشور رسیده است. که نخستین بار آن در زمان ورود آریایی ها به ایران شکل گرفت. اما بار دومی که آذربایجان پدید آورنده شیوه ای نو در معماری ایران شد پس از یورش خونین مغول بود. این یورش سراسر ایران را از هنرمندان و معماران تهی ساخت. هنگامی که ایلخانان مغول خواستند یا نیاز پیدا کردند که ویرانی های نیاکانشان را باز سازی کنند معماران را از سرزمین خود فرا خواندند. این بار از آمیزش ویژگی های معماری مرکز ایران و جنوب با سنت ها و روش هائی که از روزگاران کهن ، بومی آذربایجان شده بود ، شیوه معماری پدید آمد که به درستی نام « شیوه آذری » به خود گرفت.</a:t>
            </a:r>
            <a:endParaRPr kumimoji="0" lang="en-US" sz="1600" i="0" u="none" strike="noStrike" kern="1200" cap="none" spc="0" normalizeH="0" baseline="0" noProof="0" dirty="0" smtClean="0">
              <a:ln>
                <a:noFill/>
              </a:ln>
              <a:effectLst/>
              <a:uLnTx/>
              <a:uFillTx/>
              <a:cs typeface="B Nazanin" pitchFamily="2" charset="-78"/>
            </a:endParaRPr>
          </a:p>
          <a:p>
            <a:pPr marL="45720" marR="0" lvl="0" indent="0" algn="r" defTabSz="914400" rtl="0" eaLnBrk="1" fontAlgn="auto" latinLnBrk="0" hangingPunct="1">
              <a:lnSpc>
                <a:spcPct val="150000"/>
              </a:lnSpc>
              <a:spcBef>
                <a:spcPts val="600"/>
              </a:spcBef>
              <a:spcAft>
                <a:spcPts val="0"/>
              </a:spcAft>
              <a:buClr>
                <a:schemeClr val="accent3"/>
              </a:buClr>
              <a:buSzPct val="70000"/>
              <a:buFont typeface="Wingdings 2"/>
              <a:buNone/>
              <a:tabLst/>
              <a:defRPr/>
            </a:pPr>
            <a:r>
              <a:rPr lang="fa-IR" sz="1600" noProof="0" dirty="0" smtClean="0">
                <a:cs typeface="B Nazanin" pitchFamily="2" charset="-78"/>
              </a:rPr>
              <a:t>ویژگاهای معماری شیوه آذری :</a:t>
            </a:r>
          </a:p>
          <a:p>
            <a:pPr marL="45720" marR="0" lvl="0" indent="0" algn="r" defTabSz="914400" rtl="0" eaLnBrk="1" fontAlgn="auto" latinLnBrk="0" hangingPunct="1">
              <a:lnSpc>
                <a:spcPct val="150000"/>
              </a:lnSpc>
              <a:spcBef>
                <a:spcPts val="600"/>
              </a:spcBef>
              <a:spcAft>
                <a:spcPts val="0"/>
              </a:spcAft>
              <a:buClr>
                <a:schemeClr val="accent3"/>
              </a:buClr>
              <a:buSzPct val="70000"/>
              <a:buFont typeface="Wingdings 2"/>
              <a:buNone/>
              <a:tabLst/>
              <a:defRPr/>
            </a:pPr>
            <a:r>
              <a:rPr kumimoji="0" lang="fa-IR" sz="1600" i="0" u="none" strike="noStrike" kern="1200" cap="none" spc="0" normalizeH="0" baseline="0" dirty="0" smtClean="0">
                <a:ln>
                  <a:noFill/>
                </a:ln>
                <a:effectLst/>
                <a:uLnTx/>
                <a:uFillTx/>
                <a:cs typeface="B Nazanin" pitchFamily="2" charset="-78"/>
              </a:rPr>
              <a:t>1 - افت</a:t>
            </a:r>
            <a:r>
              <a:rPr kumimoji="0" lang="fa-IR" sz="1600" i="0" u="none" strike="noStrike" kern="1200" cap="none" spc="0" normalizeH="0" dirty="0" smtClean="0">
                <a:ln>
                  <a:noFill/>
                </a:ln>
                <a:effectLst/>
                <a:uLnTx/>
                <a:uFillTx/>
                <a:cs typeface="B Nazanin" pitchFamily="2" charset="-78"/>
              </a:rPr>
              <a:t> کیفیت در ساختمان سازی</a:t>
            </a:r>
          </a:p>
          <a:p>
            <a:pPr marL="45720" marR="0" lvl="0" indent="0" algn="r" defTabSz="914400" rtl="0" eaLnBrk="1" fontAlgn="auto" latinLnBrk="0" hangingPunct="1">
              <a:lnSpc>
                <a:spcPct val="150000"/>
              </a:lnSpc>
              <a:spcBef>
                <a:spcPts val="600"/>
              </a:spcBef>
              <a:spcAft>
                <a:spcPts val="0"/>
              </a:spcAft>
              <a:buClr>
                <a:schemeClr val="accent3"/>
              </a:buClr>
              <a:buSzPct val="70000"/>
              <a:buFont typeface="Wingdings 2"/>
              <a:buNone/>
              <a:tabLst/>
              <a:defRPr/>
            </a:pPr>
            <a:r>
              <a:rPr lang="fa-IR" sz="1600" baseline="0" noProof="0" dirty="0" smtClean="0">
                <a:cs typeface="B Nazanin" pitchFamily="2" charset="-78"/>
              </a:rPr>
              <a:t>2 – اشتباه در معماری (به دلیل از دست رفتن معماران و هنرمندان زبده)</a:t>
            </a:r>
          </a:p>
          <a:p>
            <a:pPr marL="45720" marR="0" lvl="0" indent="0" algn="r" defTabSz="914400" rtl="0" eaLnBrk="1" fontAlgn="auto" latinLnBrk="0" hangingPunct="1">
              <a:lnSpc>
                <a:spcPct val="150000"/>
              </a:lnSpc>
              <a:spcBef>
                <a:spcPts val="600"/>
              </a:spcBef>
              <a:spcAft>
                <a:spcPts val="0"/>
              </a:spcAft>
              <a:buClr>
                <a:schemeClr val="accent3"/>
              </a:buClr>
              <a:buSzPct val="70000"/>
              <a:buFont typeface="Wingdings 2"/>
              <a:buNone/>
              <a:tabLst/>
              <a:defRPr/>
            </a:pPr>
            <a:r>
              <a:rPr kumimoji="0" lang="fa-IR" sz="1600" i="0" u="none" strike="noStrike" kern="1200" cap="none" spc="0" normalizeH="0" dirty="0" smtClean="0">
                <a:ln>
                  <a:noFill/>
                </a:ln>
                <a:effectLst/>
                <a:uLnTx/>
                <a:uFillTx/>
                <a:cs typeface="B Nazanin" pitchFamily="2" charset="-78"/>
              </a:rPr>
              <a:t>3-رواج پیمون بندی(به دلیل نیاز شدید کشور به ساختمان سازی)</a:t>
            </a:r>
          </a:p>
          <a:p>
            <a:pPr marL="45720" marR="0" lvl="0" indent="0" algn="r" defTabSz="914400" rtl="0" eaLnBrk="1" fontAlgn="auto" latinLnBrk="0" hangingPunct="1">
              <a:lnSpc>
                <a:spcPct val="150000"/>
              </a:lnSpc>
              <a:spcBef>
                <a:spcPts val="600"/>
              </a:spcBef>
              <a:spcAft>
                <a:spcPts val="0"/>
              </a:spcAft>
              <a:buClr>
                <a:schemeClr val="accent3"/>
              </a:buClr>
              <a:buSzPct val="70000"/>
              <a:buFont typeface="Wingdings 2"/>
              <a:buNone/>
              <a:tabLst/>
              <a:defRPr/>
            </a:pPr>
            <a:r>
              <a:rPr lang="fa-IR" sz="1600" baseline="0" noProof="0" dirty="0" smtClean="0">
                <a:cs typeface="B Nazanin" pitchFamily="2" charset="-78"/>
              </a:rPr>
              <a:t>4-ساخت ساختمان های چهار ایوانی</a:t>
            </a:r>
            <a:endParaRPr kumimoji="0" lang="en-US" sz="1600" i="0" u="none" strike="noStrike" kern="1200" cap="none" spc="0" normalizeH="0" baseline="0" noProof="0" dirty="0" smtClean="0">
              <a:ln>
                <a:noFill/>
              </a:ln>
              <a:effectLst/>
              <a:uLnTx/>
              <a:uFillTx/>
              <a:cs typeface="B Nazanin" pitchFamily="2" charset="-78"/>
            </a:endParaRPr>
          </a:p>
          <a:p>
            <a:pPr marL="45720" marR="0" lvl="0" indent="0" algn="r" defTabSz="914400" rtl="0" eaLnBrk="1" fontAlgn="auto" latinLnBrk="0" hangingPunct="1">
              <a:lnSpc>
                <a:spcPct val="150000"/>
              </a:lnSpc>
              <a:spcBef>
                <a:spcPts val="600"/>
              </a:spcBef>
              <a:spcAft>
                <a:spcPts val="0"/>
              </a:spcAft>
              <a:buClr>
                <a:schemeClr val="accent3"/>
              </a:buClr>
              <a:buSzPct val="70000"/>
              <a:buFont typeface="Wingdings 2"/>
              <a:buNone/>
              <a:tabLst/>
              <a:defRPr/>
            </a:pPr>
            <a:endParaRPr kumimoji="0" lang="en-US" sz="1600" i="0" u="none" strike="noStrike" kern="1200" cap="none" spc="0" normalizeH="0" baseline="0" noProof="0" dirty="0">
              <a:ln>
                <a:noFill/>
              </a:ln>
              <a:effectLst/>
              <a:uLnTx/>
              <a:uFillTx/>
              <a:cs typeface="B Nazanin" pitchFamily="2" charset="-78"/>
            </a:endParaRPr>
          </a:p>
        </p:txBody>
      </p:sp>
      <p:sp>
        <p:nvSpPr>
          <p:cNvPr id="20" name="Slide Number Placeholder 19"/>
          <p:cNvSpPr>
            <a:spLocks noGrp="1"/>
          </p:cNvSpPr>
          <p:nvPr>
            <p:ph type="sldNum" sz="quarter" idx="12"/>
          </p:nvPr>
        </p:nvSpPr>
        <p:spPr/>
        <p:txBody>
          <a:bodyPr/>
          <a:lstStyle/>
          <a:p>
            <a:fld id="{3E14374C-3AC9-4552-A274-1567EA3D1FE5}" type="slidenum">
              <a:rPr lang="en-US" smtClean="0"/>
              <a:pPr/>
              <a:t>19</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228600"/>
            <a:ext cx="1066800" cy="370362"/>
          </a:xfrm>
        </p:spPr>
        <p:style>
          <a:lnRef idx="3">
            <a:schemeClr val="lt1"/>
          </a:lnRef>
          <a:fillRef idx="1">
            <a:schemeClr val="accent1"/>
          </a:fillRef>
          <a:effectRef idx="1">
            <a:schemeClr val="accent1"/>
          </a:effectRef>
          <a:fontRef idx="minor">
            <a:schemeClr val="lt1"/>
          </a:fontRef>
        </p:style>
        <p:txBody>
          <a:bodyPr>
            <a:normAutofit/>
          </a:bodyPr>
          <a:lstStyle/>
          <a:p>
            <a:r>
              <a:rPr lang="fa-IR" sz="1600" dirty="0" smtClean="0"/>
              <a:t>چارت پروژه</a:t>
            </a:r>
            <a:endParaRPr lang="en-US" sz="1600" dirty="0"/>
          </a:p>
        </p:txBody>
      </p:sp>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1" name="Diagram 20"/>
          <p:cNvGraphicFramePr/>
          <p:nvPr/>
        </p:nvGraphicFramePr>
        <p:xfrm>
          <a:off x="5257800" y="609600"/>
          <a:ext cx="3581400" cy="312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2" name="Diagram 21"/>
          <p:cNvGraphicFramePr/>
          <p:nvPr>
            <p:extLst>
              <p:ext uri="{D42A27DB-BD31-4B8C-83A1-F6EECF244321}">
                <p14:modId xmlns:p14="http://schemas.microsoft.com/office/powerpoint/2010/main" val="3464276002"/>
              </p:ext>
            </p:extLst>
          </p:nvPr>
        </p:nvGraphicFramePr>
        <p:xfrm>
          <a:off x="1955926" y="1104847"/>
          <a:ext cx="2971800" cy="2717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3" name="Diagram 22"/>
          <p:cNvGraphicFramePr/>
          <p:nvPr>
            <p:extLst>
              <p:ext uri="{D42A27DB-BD31-4B8C-83A1-F6EECF244321}">
                <p14:modId xmlns:p14="http://schemas.microsoft.com/office/powerpoint/2010/main" val="701657977"/>
              </p:ext>
            </p:extLst>
          </p:nvPr>
        </p:nvGraphicFramePr>
        <p:xfrm>
          <a:off x="4201980" y="4024531"/>
          <a:ext cx="3124200" cy="25654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4" name="Rectangle 33"/>
          <p:cNvSpPr/>
          <p:nvPr/>
        </p:nvSpPr>
        <p:spPr>
          <a:xfrm>
            <a:off x="8229600" y="1066800"/>
            <a:ext cx="312906"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Titr" pitchFamily="2" charset="-78"/>
              </a:rPr>
              <a:t>1</a:t>
            </a:r>
          </a:p>
        </p:txBody>
      </p:sp>
      <p:sp>
        <p:nvSpPr>
          <p:cNvPr id="35" name="Rectangle 34"/>
          <p:cNvSpPr/>
          <p:nvPr/>
        </p:nvSpPr>
        <p:spPr>
          <a:xfrm>
            <a:off x="3962400" y="1186934"/>
            <a:ext cx="312906"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Titr" pitchFamily="2" charset="-78"/>
              </a:rPr>
              <a:t>2</a:t>
            </a:r>
          </a:p>
        </p:txBody>
      </p:sp>
      <p:sp>
        <p:nvSpPr>
          <p:cNvPr id="36" name="Rectangle 35"/>
          <p:cNvSpPr/>
          <p:nvPr/>
        </p:nvSpPr>
        <p:spPr>
          <a:xfrm>
            <a:off x="6553200" y="4213086"/>
            <a:ext cx="312906"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Titr" pitchFamily="2" charset="-78"/>
              </a:rPr>
              <a:t>3</a:t>
            </a:r>
            <a:endParaRPr lang="en-US" dirty="0"/>
          </a:p>
        </p:txBody>
      </p:sp>
      <p:pic>
        <p:nvPicPr>
          <p:cNvPr id="25" name="Picture 24" descr="Untitled.jpg"/>
          <p:cNvPicPr>
            <a:picLocks noChangeAspect="1"/>
          </p:cNvPicPr>
          <p:nvPr/>
        </p:nvPicPr>
        <p:blipFill>
          <a:blip r:embed="rId17" cstate="print"/>
          <a:stretch>
            <a:fillRect/>
          </a:stretch>
        </p:blipFill>
        <p:spPr>
          <a:xfrm>
            <a:off x="76200" y="1371600"/>
            <a:ext cx="1535014" cy="1981200"/>
          </a:xfrm>
          <a:prstGeom prst="rect">
            <a:avLst/>
          </a:prstGeom>
          <a:ln>
            <a:noFill/>
          </a:ln>
          <a:effectLst>
            <a:softEdge rad="112500"/>
          </a:effectLst>
        </p:spPr>
      </p:pic>
      <p:sp>
        <p:nvSpPr>
          <p:cNvPr id="27" name="Slide Number Placeholder 26"/>
          <p:cNvSpPr>
            <a:spLocks noGrp="1"/>
          </p:cNvSpPr>
          <p:nvPr>
            <p:ph type="sldNum" sz="quarter" idx="12"/>
          </p:nvPr>
        </p:nvSpPr>
        <p:spPr/>
        <p:txBody>
          <a:bodyPr/>
          <a:lstStyle/>
          <a:p>
            <a:fld id="{3E14374C-3AC9-4552-A274-1567EA3D1FE5}" type="slidenum">
              <a:rPr lang="en-US" smtClean="0"/>
              <a:pPr/>
              <a:t>2</a:t>
            </a:fld>
            <a:endParaRPr lang="en-US" dirty="0"/>
          </a:p>
        </p:txBody>
      </p:sp>
    </p:spTree>
  </p:cSld>
  <p:clrMapOvr>
    <a:masterClrMapping/>
  </p:clrMapOvr>
  <p:transition spd="slow">
    <p:newsfla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le 1"/>
          <p:cNvSpPr txBox="1">
            <a:spLocks/>
          </p:cNvSpPr>
          <p:nvPr/>
        </p:nvSpPr>
        <p:spPr>
          <a:xfrm>
            <a:off x="2438400" y="990600"/>
            <a:ext cx="5867400" cy="4038600"/>
          </a:xfrm>
          <a:prstGeom prst="rect">
            <a:avLst/>
          </a:prstGeom>
        </p:spPr>
        <p:txBody>
          <a:bodyPr vert="horz" anchor="b">
            <a:normAutofit/>
          </a:bodyPr>
          <a:lstStyle/>
          <a:p>
            <a:pPr lvl="0" algn="r">
              <a:spcBef>
                <a:spcPct val="0"/>
              </a:spcBef>
            </a:pPr>
            <a:endParaRPr lang="fa-IR" sz="1500" cap="small" dirty="0" smtClean="0">
              <a:solidFill>
                <a:schemeClr val="tx2"/>
              </a:solidFill>
              <a:cs typeface="B Nazanin" pitchFamily="2" charset="-78"/>
            </a:endParaRPr>
          </a:p>
        </p:txBody>
      </p: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23" name="Rectangle 22"/>
          <p:cNvSpPr/>
          <p:nvPr/>
        </p:nvSpPr>
        <p:spPr>
          <a:xfrm>
            <a:off x="5593975" y="152400"/>
            <a:ext cx="3361818" cy="2505301"/>
          </a:xfrm>
          <a:prstGeom prst="rect">
            <a:avLst/>
          </a:prstGeom>
        </p:spPr>
        <p:txBody>
          <a:bodyPr wrap="none">
            <a:spAutoFit/>
          </a:bodyPr>
          <a:lstStyle/>
          <a:p>
            <a:pPr marL="274320" indent="-274320" algn="r">
              <a:lnSpc>
                <a:spcPct val="160000"/>
              </a:lnSpc>
              <a:buClr>
                <a:schemeClr val="accent3"/>
              </a:buClr>
              <a:defRPr/>
            </a:pPr>
            <a:r>
              <a:rPr lang="ar-SA" dirty="0" smtClean="0">
                <a:cs typeface="B Nazanin" pitchFamily="2" charset="-78"/>
              </a:rPr>
              <a:t>ویژگی های تزئینی این دوره</a:t>
            </a:r>
            <a:r>
              <a:rPr lang="fa-IR" dirty="0" smtClean="0">
                <a:cs typeface="B Nazanin" pitchFamily="2" charset="-78"/>
              </a:rPr>
              <a:t>:</a:t>
            </a:r>
          </a:p>
          <a:p>
            <a:pPr marL="274320" indent="-274320" algn="r">
              <a:lnSpc>
                <a:spcPct val="160000"/>
              </a:lnSpc>
              <a:buClr>
                <a:schemeClr val="accent3"/>
              </a:buClr>
              <a:defRPr/>
            </a:pPr>
            <a:r>
              <a:rPr lang="fa-IR" sz="1600" dirty="0" smtClean="0">
                <a:cs typeface="B Nazanin" pitchFamily="2" charset="-78"/>
              </a:rPr>
              <a:t>1-ساخت گنبد های خیاره ای(مقبره گوهرشاد)</a:t>
            </a:r>
          </a:p>
          <a:p>
            <a:pPr marL="274320" indent="-274320" algn="r">
              <a:lnSpc>
                <a:spcPct val="160000"/>
              </a:lnSpc>
              <a:buClr>
                <a:schemeClr val="accent3"/>
              </a:buClr>
              <a:defRPr/>
            </a:pPr>
            <a:r>
              <a:rPr lang="fa-IR" sz="1600" dirty="0" smtClean="0">
                <a:cs typeface="B Nazanin" pitchFamily="2" charset="-78"/>
              </a:rPr>
              <a:t>2-ارتفاع زیاد گریو گنبد</a:t>
            </a:r>
          </a:p>
          <a:p>
            <a:pPr marL="274320" indent="-274320" algn="r">
              <a:lnSpc>
                <a:spcPct val="160000"/>
              </a:lnSpc>
              <a:buClr>
                <a:schemeClr val="accent3"/>
              </a:buClr>
              <a:defRPr/>
            </a:pPr>
            <a:r>
              <a:rPr lang="fa-IR" sz="1600" dirty="0" smtClean="0">
                <a:cs typeface="B Nazanin" pitchFamily="2" charset="-78"/>
              </a:rPr>
              <a:t>3-اجرای تزئین بعد از اتمام سفت کاری</a:t>
            </a:r>
          </a:p>
          <a:p>
            <a:pPr marL="274320" indent="-274320" algn="r">
              <a:lnSpc>
                <a:spcPct val="160000"/>
              </a:lnSpc>
              <a:buClr>
                <a:schemeClr val="accent3"/>
              </a:buClr>
              <a:defRPr/>
            </a:pPr>
            <a:r>
              <a:rPr lang="fa-IR" sz="1600" dirty="0" smtClean="0">
                <a:cs typeface="B Nazanin" pitchFamily="2" charset="-78"/>
              </a:rPr>
              <a:t>4-ادامه یافتن مناره تا روی زمین (مسجد گوهرشاد)</a:t>
            </a:r>
          </a:p>
          <a:p>
            <a:pPr marL="274320" indent="-274320" algn="r">
              <a:lnSpc>
                <a:spcPct val="160000"/>
              </a:lnSpc>
              <a:buClr>
                <a:schemeClr val="accent3"/>
              </a:buClr>
              <a:defRPr/>
            </a:pPr>
            <a:r>
              <a:rPr lang="fa-IR" sz="1600" dirty="0" smtClean="0">
                <a:cs typeface="B Nazanin" pitchFamily="2" charset="-78"/>
              </a:rPr>
              <a:t>5-</a:t>
            </a:r>
            <a:r>
              <a:rPr lang="ar-SA" sz="1600" dirty="0" smtClean="0">
                <a:cs typeface="B Nazanin" pitchFamily="2" charset="-78"/>
              </a:rPr>
              <a:t> رواج استفاده از کاشی های هفت رنگ و معرق</a:t>
            </a:r>
            <a:endParaRPr lang="fa-IR" sz="1600" dirty="0" smtClean="0">
              <a:cs typeface="B Nazanin" pitchFamily="2" charset="-78"/>
            </a:endParaRPr>
          </a:p>
        </p:txBody>
      </p:sp>
      <p:sp>
        <p:nvSpPr>
          <p:cNvPr id="18" name="Slide Number Placeholder 17"/>
          <p:cNvSpPr>
            <a:spLocks noGrp="1"/>
          </p:cNvSpPr>
          <p:nvPr>
            <p:ph type="sldNum" sz="quarter" idx="12"/>
          </p:nvPr>
        </p:nvSpPr>
        <p:spPr/>
        <p:txBody>
          <a:bodyPr/>
          <a:lstStyle/>
          <a:p>
            <a:fld id="{3E14374C-3AC9-4552-A274-1567EA3D1FE5}" type="slidenum">
              <a:rPr lang="en-US" smtClean="0"/>
              <a:pPr/>
              <a:t>20</a:t>
            </a:fld>
            <a:endParaRPr lang="en-US" dirty="0"/>
          </a:p>
        </p:txBody>
      </p:sp>
      <p:sp>
        <p:nvSpPr>
          <p:cNvPr id="20" name="Rectangle 19"/>
          <p:cNvSpPr/>
          <p:nvPr/>
        </p:nvSpPr>
        <p:spPr>
          <a:xfrm>
            <a:off x="2743200" y="4953000"/>
            <a:ext cx="1752600" cy="507831"/>
          </a:xfrm>
          <a:prstGeom prst="rect">
            <a:avLst/>
          </a:prstGeom>
        </p:spPr>
        <p:txBody>
          <a:bodyPr wrap="square">
            <a:spAutoFit/>
          </a:bodyPr>
          <a:lstStyle/>
          <a:p>
            <a:pPr marL="45720" lvl="0" algn="r">
              <a:lnSpc>
                <a:spcPct val="150000"/>
              </a:lnSpc>
              <a:spcBef>
                <a:spcPts val="600"/>
              </a:spcBef>
              <a:buClr>
                <a:schemeClr val="accent3"/>
              </a:buClr>
              <a:buSzPct val="70000"/>
              <a:defRPr/>
            </a:pPr>
            <a:r>
              <a:rPr lang="fa-IR" dirty="0" smtClean="0">
                <a:solidFill>
                  <a:schemeClr val="tx2"/>
                </a:solidFill>
                <a:cs typeface="B Nazanin" pitchFamily="2" charset="-78"/>
              </a:rPr>
              <a:t>منبع : وبلاگ معماری</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pic>
        <p:nvPicPr>
          <p:cNvPr id="23" name="Picture 22" descr="Untitled.jpg"/>
          <p:cNvPicPr>
            <a:picLocks noChangeAspect="1"/>
          </p:cNvPicPr>
          <p:nvPr/>
        </p:nvPicPr>
        <p:blipFill>
          <a:blip r:embed="rId3" cstate="print"/>
          <a:stretch>
            <a:fillRect/>
          </a:stretch>
        </p:blipFill>
        <p:spPr>
          <a:xfrm>
            <a:off x="4953000" y="2514600"/>
            <a:ext cx="1535014" cy="1981200"/>
          </a:xfrm>
          <a:prstGeom prst="rect">
            <a:avLst/>
          </a:prstGeom>
          <a:ln>
            <a:noFill/>
          </a:ln>
          <a:effectLst>
            <a:softEdge rad="112500"/>
          </a:effectLst>
        </p:spPr>
      </p:pic>
      <p:pic>
        <p:nvPicPr>
          <p:cNvPr id="24" name="Picture 23" descr="2012-02-11 15.55.46.jpg2.jpg"/>
          <p:cNvPicPr>
            <a:picLocks noChangeAspect="1"/>
          </p:cNvPicPr>
          <p:nvPr/>
        </p:nvPicPr>
        <p:blipFill>
          <a:blip r:embed="rId4" cstate="print"/>
          <a:stretch>
            <a:fillRect/>
          </a:stretch>
        </p:blipFill>
        <p:spPr>
          <a:xfrm>
            <a:off x="2133600" y="228600"/>
            <a:ext cx="3149600" cy="2362200"/>
          </a:xfrm>
          <a:prstGeom prst="rect">
            <a:avLst/>
          </a:prstGeom>
          <a:ln>
            <a:noFill/>
          </a:ln>
          <a:effectLst>
            <a:softEdge rad="112500"/>
          </a:effectLst>
        </p:spPr>
      </p:pic>
      <p:pic>
        <p:nvPicPr>
          <p:cNvPr id="39" name="Picture 38" descr="P1020016.JPG"/>
          <p:cNvPicPr>
            <a:picLocks noChangeAspect="1"/>
          </p:cNvPicPr>
          <p:nvPr/>
        </p:nvPicPr>
        <p:blipFill>
          <a:blip r:embed="rId5" cstate="print"/>
          <a:stretch>
            <a:fillRect/>
          </a:stretch>
        </p:blipFill>
        <p:spPr>
          <a:xfrm>
            <a:off x="2209800" y="2743200"/>
            <a:ext cx="2286000" cy="1714500"/>
          </a:xfrm>
          <a:prstGeom prst="rect">
            <a:avLst/>
          </a:prstGeom>
        </p:spPr>
      </p:pic>
      <p:pic>
        <p:nvPicPr>
          <p:cNvPr id="40" name="Picture 39" descr="P1020017.JPG"/>
          <p:cNvPicPr>
            <a:picLocks noChangeAspect="1"/>
          </p:cNvPicPr>
          <p:nvPr/>
        </p:nvPicPr>
        <p:blipFill>
          <a:blip r:embed="rId6" cstate="print"/>
          <a:stretch>
            <a:fillRect/>
          </a:stretch>
        </p:blipFill>
        <p:spPr>
          <a:xfrm>
            <a:off x="6781800" y="228600"/>
            <a:ext cx="1809750" cy="2413000"/>
          </a:xfrm>
          <a:prstGeom prst="rect">
            <a:avLst/>
          </a:prstGeom>
        </p:spPr>
      </p:pic>
      <p:pic>
        <p:nvPicPr>
          <p:cNvPr id="41" name="Picture 40" descr="P1020077.JPG"/>
          <p:cNvPicPr>
            <a:picLocks noChangeAspect="1"/>
          </p:cNvPicPr>
          <p:nvPr/>
        </p:nvPicPr>
        <p:blipFill>
          <a:blip r:embed="rId7" cstate="print"/>
          <a:stretch>
            <a:fillRect/>
          </a:stretch>
        </p:blipFill>
        <p:spPr>
          <a:xfrm>
            <a:off x="6705600" y="2819400"/>
            <a:ext cx="2032000" cy="1524000"/>
          </a:xfrm>
          <a:prstGeom prst="rect">
            <a:avLst/>
          </a:prstGeom>
        </p:spPr>
      </p:pic>
      <p:pic>
        <p:nvPicPr>
          <p:cNvPr id="42" name="Picture 41" descr="P1020078.JPG"/>
          <p:cNvPicPr>
            <a:picLocks noChangeAspect="1"/>
          </p:cNvPicPr>
          <p:nvPr/>
        </p:nvPicPr>
        <p:blipFill>
          <a:blip r:embed="rId8" cstate="print"/>
          <a:stretch>
            <a:fillRect/>
          </a:stretch>
        </p:blipFill>
        <p:spPr>
          <a:xfrm>
            <a:off x="7086600" y="4800600"/>
            <a:ext cx="1447800" cy="1930400"/>
          </a:xfrm>
          <a:prstGeom prst="rect">
            <a:avLst/>
          </a:prstGeom>
        </p:spPr>
      </p:pic>
      <p:pic>
        <p:nvPicPr>
          <p:cNvPr id="43" name="Picture 42" descr="P1020087.JPG"/>
          <p:cNvPicPr>
            <a:picLocks noChangeAspect="1"/>
          </p:cNvPicPr>
          <p:nvPr/>
        </p:nvPicPr>
        <p:blipFill>
          <a:blip r:embed="rId9" cstate="print"/>
          <a:stretch>
            <a:fillRect/>
          </a:stretch>
        </p:blipFill>
        <p:spPr>
          <a:xfrm>
            <a:off x="4648200" y="5029200"/>
            <a:ext cx="1905000" cy="1428750"/>
          </a:xfrm>
          <a:prstGeom prst="rect">
            <a:avLst/>
          </a:prstGeom>
        </p:spPr>
      </p:pic>
      <p:pic>
        <p:nvPicPr>
          <p:cNvPr id="44" name="Picture 43" descr="P1020084.JPG"/>
          <p:cNvPicPr>
            <a:picLocks noChangeAspect="1"/>
          </p:cNvPicPr>
          <p:nvPr/>
        </p:nvPicPr>
        <p:blipFill>
          <a:blip r:embed="rId10" cstate="print"/>
          <a:stretch>
            <a:fillRect/>
          </a:stretch>
        </p:blipFill>
        <p:spPr>
          <a:xfrm>
            <a:off x="2209800" y="4953000"/>
            <a:ext cx="1981200" cy="1485900"/>
          </a:xfrm>
          <a:prstGeom prst="rect">
            <a:avLst/>
          </a:prstGeom>
        </p:spPr>
      </p:pic>
      <p:cxnSp>
        <p:nvCxnSpPr>
          <p:cNvPr id="46" name="Straight Arrow Connector 45"/>
          <p:cNvCxnSpPr/>
          <p:nvPr/>
        </p:nvCxnSpPr>
        <p:spPr>
          <a:xfrm rot="16200000" flipV="1">
            <a:off x="4495800" y="2057400"/>
            <a:ext cx="6858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4648200" y="1524000"/>
            <a:ext cx="20574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10800000" flipV="1">
            <a:off x="4267200" y="2971800"/>
            <a:ext cx="7620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6096000" y="3810000"/>
            <a:ext cx="9144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5400000">
            <a:off x="7696200" y="45720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5400000">
            <a:off x="4648200" y="4495800"/>
            <a:ext cx="1143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10800000">
            <a:off x="3810000" y="563880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Slide Number Placeholder 28"/>
          <p:cNvSpPr>
            <a:spLocks noGrp="1"/>
          </p:cNvSpPr>
          <p:nvPr>
            <p:ph type="sldNum" sz="quarter" idx="12"/>
          </p:nvPr>
        </p:nvSpPr>
        <p:spPr/>
        <p:txBody>
          <a:bodyPr/>
          <a:lstStyle/>
          <a:p>
            <a:fld id="{3E14374C-3AC9-4552-A274-1567EA3D1FE5}" type="slidenum">
              <a:rPr lang="en-US" smtClean="0"/>
              <a:pPr/>
              <a:t>21</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9"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strips(up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down)">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right)">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right)">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ipe(left)">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left)">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up)">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up)">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wipe(up)">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up)">
                                      <p:cBhvr>
                                        <p:cTn id="62" dur="5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wipe(right)">
                                      <p:cBhvr>
                                        <p:cTn id="67" dur="500"/>
                                        <p:tgtEl>
                                          <p:spTgt spid="5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wipe(right)">
                                      <p:cBhvr>
                                        <p:cTn id="7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le 1"/>
          <p:cNvSpPr txBox="1">
            <a:spLocks/>
          </p:cNvSpPr>
          <p:nvPr/>
        </p:nvSpPr>
        <p:spPr>
          <a:xfrm>
            <a:off x="2438400" y="990600"/>
            <a:ext cx="5867400" cy="4038600"/>
          </a:xfrm>
          <a:prstGeom prst="rect">
            <a:avLst/>
          </a:prstGeom>
        </p:spPr>
        <p:txBody>
          <a:bodyPr vert="horz" anchor="b">
            <a:normAutofit/>
          </a:bodyPr>
          <a:lstStyle/>
          <a:p>
            <a:pPr lvl="0" algn="r">
              <a:spcBef>
                <a:spcPct val="0"/>
              </a:spcBef>
            </a:pPr>
            <a:endParaRPr lang="fa-IR" sz="1500" cap="small" dirty="0" smtClean="0">
              <a:solidFill>
                <a:schemeClr val="tx2"/>
              </a:solidFill>
              <a:cs typeface="B Nazanin" pitchFamily="2" charset="-78"/>
            </a:endParaRPr>
          </a:p>
        </p:txBody>
      </p: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pic>
        <p:nvPicPr>
          <p:cNvPr id="23" name="Picture 22" descr="Untitled.jpg"/>
          <p:cNvPicPr>
            <a:picLocks noChangeAspect="1"/>
          </p:cNvPicPr>
          <p:nvPr/>
        </p:nvPicPr>
        <p:blipFill>
          <a:blip r:embed="rId3" cstate="print"/>
          <a:stretch>
            <a:fillRect/>
          </a:stretch>
        </p:blipFill>
        <p:spPr>
          <a:xfrm>
            <a:off x="4953000" y="685800"/>
            <a:ext cx="1828800" cy="2360381"/>
          </a:xfrm>
          <a:prstGeom prst="rect">
            <a:avLst/>
          </a:prstGeom>
          <a:ln>
            <a:noFill/>
          </a:ln>
          <a:effectLst>
            <a:softEdge rad="112500"/>
          </a:effectLst>
        </p:spPr>
      </p:pic>
      <p:pic>
        <p:nvPicPr>
          <p:cNvPr id="24" name="Picture 23" descr="2012-02-11 15.58.07.jpg"/>
          <p:cNvPicPr>
            <a:picLocks noChangeAspect="1"/>
          </p:cNvPicPr>
          <p:nvPr/>
        </p:nvPicPr>
        <p:blipFill>
          <a:blip r:embed="rId4" cstate="print"/>
          <a:stretch>
            <a:fillRect/>
          </a:stretch>
        </p:blipFill>
        <p:spPr>
          <a:xfrm>
            <a:off x="2667000" y="609600"/>
            <a:ext cx="1809750" cy="2413000"/>
          </a:xfrm>
          <a:prstGeom prst="rect">
            <a:avLst/>
          </a:prstGeom>
          <a:ln>
            <a:noFill/>
          </a:ln>
          <a:effectLst>
            <a:softEdge rad="112500"/>
          </a:effectLst>
        </p:spPr>
      </p:pic>
      <p:pic>
        <p:nvPicPr>
          <p:cNvPr id="25" name="Picture 24" descr="P1020045.JPG"/>
          <p:cNvPicPr>
            <a:picLocks noChangeAspect="1"/>
          </p:cNvPicPr>
          <p:nvPr/>
        </p:nvPicPr>
        <p:blipFill>
          <a:blip r:embed="rId5" cstate="print"/>
          <a:stretch>
            <a:fillRect/>
          </a:stretch>
        </p:blipFill>
        <p:spPr>
          <a:xfrm>
            <a:off x="2209800" y="2971800"/>
            <a:ext cx="3429000" cy="2571750"/>
          </a:xfrm>
          <a:prstGeom prst="rect">
            <a:avLst/>
          </a:prstGeom>
          <a:ln>
            <a:noFill/>
          </a:ln>
          <a:effectLst>
            <a:softEdge rad="112500"/>
          </a:effectLst>
        </p:spPr>
      </p:pic>
      <p:pic>
        <p:nvPicPr>
          <p:cNvPr id="26" name="Picture 25" descr="P1020046.JPG"/>
          <p:cNvPicPr>
            <a:picLocks noChangeAspect="1"/>
          </p:cNvPicPr>
          <p:nvPr/>
        </p:nvPicPr>
        <p:blipFill>
          <a:blip r:embed="rId6" cstate="print"/>
          <a:stretch>
            <a:fillRect/>
          </a:stretch>
        </p:blipFill>
        <p:spPr>
          <a:xfrm rot="5400000">
            <a:off x="5953125" y="3286125"/>
            <a:ext cx="2514600" cy="1885950"/>
          </a:xfrm>
          <a:prstGeom prst="rect">
            <a:avLst/>
          </a:prstGeom>
          <a:ln>
            <a:noFill/>
          </a:ln>
          <a:effectLst>
            <a:softEdge rad="112500"/>
          </a:effectLst>
        </p:spPr>
      </p:pic>
      <p:sp>
        <p:nvSpPr>
          <p:cNvPr id="20" name="Slide Number Placeholder 19"/>
          <p:cNvSpPr>
            <a:spLocks noGrp="1"/>
          </p:cNvSpPr>
          <p:nvPr>
            <p:ph type="sldNum" sz="quarter" idx="12"/>
          </p:nvPr>
        </p:nvSpPr>
        <p:spPr/>
        <p:txBody>
          <a:bodyPr/>
          <a:lstStyle/>
          <a:p>
            <a:fld id="{3E14374C-3AC9-4552-A274-1567EA3D1FE5}" type="slidenum">
              <a:rPr lang="en-US" smtClean="0"/>
              <a:pPr/>
              <a:t>22</a:t>
            </a:fld>
            <a:endParaRPr lang="en-US" dirty="0"/>
          </a:p>
        </p:txBody>
      </p:sp>
      <p:sp>
        <p:nvSpPr>
          <p:cNvPr id="27" name="Rectangle 26"/>
          <p:cNvSpPr/>
          <p:nvPr/>
        </p:nvSpPr>
        <p:spPr>
          <a:xfrm>
            <a:off x="7010400" y="1219200"/>
            <a:ext cx="1676400" cy="47320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45720" lvl="0" algn="r">
              <a:lnSpc>
                <a:spcPct val="150000"/>
              </a:lnSpc>
              <a:spcBef>
                <a:spcPts val="600"/>
              </a:spcBef>
              <a:buClr>
                <a:schemeClr val="accent3"/>
              </a:buClr>
              <a:buSzPct val="70000"/>
              <a:defRPr/>
            </a:pPr>
            <a:r>
              <a:rPr lang="fa-IR" dirty="0" smtClean="0">
                <a:solidFill>
                  <a:schemeClr val="tx1"/>
                </a:solidFill>
                <a:cs typeface="B Nazanin" pitchFamily="2" charset="-78"/>
              </a:rPr>
              <a:t>سرداب و سردرب</a:t>
            </a:r>
          </a:p>
        </p:txBody>
      </p:sp>
      <p:sp>
        <p:nvSpPr>
          <p:cNvPr id="28" name="Right Arrow 27"/>
          <p:cNvSpPr/>
          <p:nvPr/>
        </p:nvSpPr>
        <p:spPr>
          <a:xfrm rot="2811182">
            <a:off x="5885661" y="2877535"/>
            <a:ext cx="625794" cy="1123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Left Arrow 28"/>
          <p:cNvSpPr/>
          <p:nvPr/>
        </p:nvSpPr>
        <p:spPr>
          <a:xfrm>
            <a:off x="5486400" y="3886200"/>
            <a:ext cx="8382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urved Up Arrow 29"/>
          <p:cNvSpPr/>
          <p:nvPr/>
        </p:nvSpPr>
        <p:spPr>
          <a:xfrm rot="10800000">
            <a:off x="3810000" y="381000"/>
            <a:ext cx="2057400" cy="3810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righ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right)">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right)">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le 1"/>
          <p:cNvSpPr txBox="1">
            <a:spLocks/>
          </p:cNvSpPr>
          <p:nvPr/>
        </p:nvSpPr>
        <p:spPr>
          <a:xfrm>
            <a:off x="2438400" y="990600"/>
            <a:ext cx="5867400" cy="4038600"/>
          </a:xfrm>
          <a:prstGeom prst="rect">
            <a:avLst/>
          </a:prstGeom>
        </p:spPr>
        <p:txBody>
          <a:bodyPr vert="horz" anchor="b">
            <a:normAutofit/>
          </a:bodyPr>
          <a:lstStyle/>
          <a:p>
            <a:pPr lvl="0" algn="r">
              <a:spcBef>
                <a:spcPct val="0"/>
              </a:spcBef>
            </a:pPr>
            <a:endParaRPr lang="fa-IR" sz="1500" cap="small" dirty="0" smtClean="0">
              <a:solidFill>
                <a:schemeClr val="tx2"/>
              </a:solidFill>
              <a:cs typeface="B Nazanin" pitchFamily="2" charset="-78"/>
            </a:endParaRPr>
          </a:p>
        </p:txBody>
      </p: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pic>
        <p:nvPicPr>
          <p:cNvPr id="23" name="Picture 22" descr="Untitled.jpg"/>
          <p:cNvPicPr>
            <a:picLocks noChangeAspect="1"/>
          </p:cNvPicPr>
          <p:nvPr/>
        </p:nvPicPr>
        <p:blipFill>
          <a:blip r:embed="rId3" cstate="print"/>
          <a:stretch>
            <a:fillRect/>
          </a:stretch>
        </p:blipFill>
        <p:spPr>
          <a:xfrm>
            <a:off x="4648200" y="2362200"/>
            <a:ext cx="1535014" cy="1981200"/>
          </a:xfrm>
          <a:prstGeom prst="rect">
            <a:avLst/>
          </a:prstGeom>
          <a:ln>
            <a:noFill/>
          </a:ln>
          <a:effectLst>
            <a:softEdge rad="112500"/>
          </a:effectLst>
        </p:spPr>
      </p:pic>
      <p:pic>
        <p:nvPicPr>
          <p:cNvPr id="20" name="Picture 19" descr="asli.jpg"/>
          <p:cNvPicPr>
            <a:picLocks noChangeAspect="1"/>
          </p:cNvPicPr>
          <p:nvPr/>
        </p:nvPicPr>
        <p:blipFill>
          <a:blip r:embed="rId4" cstate="print"/>
          <a:stretch>
            <a:fillRect/>
          </a:stretch>
        </p:blipFill>
        <p:spPr>
          <a:xfrm>
            <a:off x="3810000" y="4495800"/>
            <a:ext cx="3166269" cy="1782767"/>
          </a:xfrm>
          <a:prstGeom prst="rect">
            <a:avLst/>
          </a:prstGeom>
          <a:ln>
            <a:noFill/>
          </a:ln>
          <a:effectLst>
            <a:softEdge rad="112500"/>
          </a:effectLst>
        </p:spPr>
      </p:pic>
      <p:pic>
        <p:nvPicPr>
          <p:cNvPr id="27" name="Picture 26" descr="gharbi.jpg"/>
          <p:cNvPicPr>
            <a:picLocks noChangeAspect="1"/>
          </p:cNvPicPr>
          <p:nvPr/>
        </p:nvPicPr>
        <p:blipFill>
          <a:blip r:embed="rId5" cstate="print"/>
          <a:stretch>
            <a:fillRect/>
          </a:stretch>
        </p:blipFill>
        <p:spPr>
          <a:xfrm>
            <a:off x="1981200" y="2514600"/>
            <a:ext cx="2607866" cy="1468358"/>
          </a:xfrm>
          <a:prstGeom prst="rect">
            <a:avLst/>
          </a:prstGeom>
          <a:ln>
            <a:noFill/>
          </a:ln>
          <a:effectLst>
            <a:softEdge rad="112500"/>
          </a:effectLst>
        </p:spPr>
      </p:pic>
      <p:pic>
        <p:nvPicPr>
          <p:cNvPr id="28" name="Picture 27" descr="shargi.jpg"/>
          <p:cNvPicPr>
            <a:picLocks noChangeAspect="1"/>
          </p:cNvPicPr>
          <p:nvPr/>
        </p:nvPicPr>
        <p:blipFill>
          <a:blip r:embed="rId6" cstate="print"/>
          <a:stretch>
            <a:fillRect/>
          </a:stretch>
        </p:blipFill>
        <p:spPr>
          <a:xfrm>
            <a:off x="6400800" y="2590800"/>
            <a:ext cx="2571353" cy="1447800"/>
          </a:xfrm>
          <a:prstGeom prst="rect">
            <a:avLst/>
          </a:prstGeom>
          <a:ln>
            <a:noFill/>
          </a:ln>
          <a:effectLst>
            <a:softEdge rad="112500"/>
          </a:effectLst>
        </p:spPr>
      </p:pic>
      <p:pic>
        <p:nvPicPr>
          <p:cNvPr id="29" name="Picture 28" descr="shomali.jpg"/>
          <p:cNvPicPr>
            <a:picLocks noChangeAspect="1"/>
          </p:cNvPicPr>
          <p:nvPr/>
        </p:nvPicPr>
        <p:blipFill>
          <a:blip r:embed="rId7" cstate="print"/>
          <a:stretch>
            <a:fillRect/>
          </a:stretch>
        </p:blipFill>
        <p:spPr>
          <a:xfrm>
            <a:off x="3886200" y="381000"/>
            <a:ext cx="3128987" cy="1752600"/>
          </a:xfrm>
          <a:prstGeom prst="rect">
            <a:avLst/>
          </a:prstGeom>
          <a:ln>
            <a:noFill/>
          </a:ln>
          <a:effectLst>
            <a:softEdge rad="112500"/>
          </a:effectLst>
        </p:spPr>
      </p:pic>
      <p:sp>
        <p:nvSpPr>
          <p:cNvPr id="31" name="Right Arrow 30"/>
          <p:cNvSpPr/>
          <p:nvPr/>
        </p:nvSpPr>
        <p:spPr>
          <a:xfrm>
            <a:off x="5791200" y="3200400"/>
            <a:ext cx="762000" cy="1219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Left Arrow 31"/>
          <p:cNvSpPr/>
          <p:nvPr/>
        </p:nvSpPr>
        <p:spPr>
          <a:xfrm>
            <a:off x="4343400" y="3124200"/>
            <a:ext cx="6096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Up Arrow 32"/>
          <p:cNvSpPr/>
          <p:nvPr/>
        </p:nvSpPr>
        <p:spPr>
          <a:xfrm>
            <a:off x="5334000" y="1981200"/>
            <a:ext cx="152400" cy="838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Left Arrow 33"/>
          <p:cNvSpPr/>
          <p:nvPr/>
        </p:nvSpPr>
        <p:spPr>
          <a:xfrm rot="16200000">
            <a:off x="4953000" y="3886200"/>
            <a:ext cx="914400" cy="152400"/>
          </a:xfrm>
          <a:prstGeom prst="leftArrow">
            <a:avLst>
              <a:gd name="adj1" fmla="val 5512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lide Number Placeholder 23"/>
          <p:cNvSpPr>
            <a:spLocks noGrp="1"/>
          </p:cNvSpPr>
          <p:nvPr>
            <p:ph type="sldNum" sz="quarter" idx="12"/>
          </p:nvPr>
        </p:nvSpPr>
        <p:spPr/>
        <p:txBody>
          <a:bodyPr/>
          <a:lstStyle/>
          <a:p>
            <a:fld id="{3E14374C-3AC9-4552-A274-1567EA3D1FE5}" type="slidenum">
              <a:rPr lang="en-US" smtClean="0"/>
              <a:pPr/>
              <a:t>23</a:t>
            </a:fld>
            <a:endParaRPr lang="en-US" dirty="0"/>
          </a:p>
        </p:txBody>
      </p:sp>
      <p:sp>
        <p:nvSpPr>
          <p:cNvPr id="30" name="Rectangle 29"/>
          <p:cNvSpPr/>
          <p:nvPr/>
        </p:nvSpPr>
        <p:spPr>
          <a:xfrm>
            <a:off x="7419776" y="914400"/>
            <a:ext cx="1724223"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a-IR" sz="2400" dirty="0" smtClean="0">
                <a:cs typeface="B Titr" pitchFamily="2" charset="-78"/>
              </a:rPr>
              <a:t>رواق ها </a:t>
            </a:r>
          </a:p>
          <a:p>
            <a:pPr algn="ctr"/>
            <a:r>
              <a:rPr lang="fa-IR" sz="2400" dirty="0" smtClean="0">
                <a:cs typeface="B Titr" pitchFamily="2" charset="-78"/>
              </a:rPr>
              <a:t>ومحراب اصلی</a:t>
            </a:r>
            <a:endParaRPr lang="en-US" sz="2400" dirty="0">
              <a:cs typeface="B Titr" pitchFamily="2" charset="-78"/>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up)">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up)">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right)">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right)">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itle 1"/>
          <p:cNvSpPr txBox="1">
            <a:spLocks/>
          </p:cNvSpPr>
          <p:nvPr/>
        </p:nvSpPr>
        <p:spPr>
          <a:xfrm>
            <a:off x="3048000" y="1981200"/>
            <a:ext cx="3200400" cy="2514600"/>
          </a:xfrm>
          <a:prstGeom prst="rect">
            <a:avLst/>
          </a:prstGeom>
        </p:spPr>
        <p:txBody>
          <a:bodyPr vert="horz" anchor="b">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1400" b="1" i="0" u="none" strike="noStrike" kern="1200" cap="small" spc="0" normalizeH="0" baseline="0" noProof="0" dirty="0">
              <a:ln>
                <a:noFill/>
              </a:ln>
              <a:solidFill>
                <a:schemeClr val="tx2"/>
              </a:solidFill>
              <a:effectLst/>
              <a:uLnTx/>
              <a:uFillTx/>
              <a:latin typeface="+mj-lt"/>
              <a:ea typeface="+mj-ea"/>
              <a:cs typeface="B Nazanin" pitchFamily="2" charset="-78"/>
            </a:endParaRPr>
          </a:p>
        </p:txBody>
      </p: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pic>
        <p:nvPicPr>
          <p:cNvPr id="23" name="Picture 22" descr="2012-02-11 16.08.31.jpg"/>
          <p:cNvPicPr>
            <a:picLocks noChangeAspect="1"/>
          </p:cNvPicPr>
          <p:nvPr/>
        </p:nvPicPr>
        <p:blipFill>
          <a:blip r:embed="rId4" cstate="print"/>
          <a:stretch>
            <a:fillRect/>
          </a:stretch>
        </p:blipFill>
        <p:spPr>
          <a:xfrm>
            <a:off x="1905000" y="304800"/>
            <a:ext cx="2571750" cy="3429000"/>
          </a:xfrm>
          <a:prstGeom prst="rect">
            <a:avLst/>
          </a:prstGeom>
          <a:ln>
            <a:noFill/>
          </a:ln>
          <a:effectLst>
            <a:softEdge rad="112500"/>
          </a:effectLst>
        </p:spPr>
      </p:pic>
      <p:sp>
        <p:nvSpPr>
          <p:cNvPr id="24" name="Rectangle 23"/>
          <p:cNvSpPr/>
          <p:nvPr/>
        </p:nvSpPr>
        <p:spPr>
          <a:xfrm>
            <a:off x="2133600" y="4038600"/>
            <a:ext cx="1828800"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a:r>
              <a:rPr lang="fa-IR" sz="1600" dirty="0" smtClean="0">
                <a:cs typeface="B Nazanin" pitchFamily="2" charset="-78"/>
              </a:rPr>
              <a:t>تصاویر شبستان کوچک</a:t>
            </a:r>
            <a:endParaRPr lang="en-US" sz="1600" dirty="0">
              <a:cs typeface="B Nazanin" pitchFamily="2" charset="-78"/>
            </a:endParaRPr>
          </a:p>
        </p:txBody>
      </p:sp>
      <p:pic>
        <p:nvPicPr>
          <p:cNvPr id="25" name="Picture 24" descr="P1020040.JPG"/>
          <p:cNvPicPr>
            <a:picLocks noChangeAspect="1"/>
          </p:cNvPicPr>
          <p:nvPr/>
        </p:nvPicPr>
        <p:blipFill>
          <a:blip r:embed="rId5" cstate="print"/>
          <a:stretch>
            <a:fillRect/>
          </a:stretch>
        </p:blipFill>
        <p:spPr>
          <a:xfrm rot="5400000">
            <a:off x="4600575" y="3705225"/>
            <a:ext cx="2819400" cy="2114550"/>
          </a:xfrm>
          <a:prstGeom prst="rect">
            <a:avLst/>
          </a:prstGeom>
          <a:ln>
            <a:noFill/>
          </a:ln>
          <a:effectLst>
            <a:softEdge rad="112500"/>
          </a:effectLst>
        </p:spPr>
      </p:pic>
      <p:pic>
        <p:nvPicPr>
          <p:cNvPr id="27" name="Picture 26" descr="2012-02-11 16.08.49.jpg"/>
          <p:cNvPicPr>
            <a:picLocks noChangeAspect="1"/>
          </p:cNvPicPr>
          <p:nvPr/>
        </p:nvPicPr>
        <p:blipFill>
          <a:blip r:embed="rId6" cstate="print"/>
          <a:stretch>
            <a:fillRect/>
          </a:stretch>
        </p:blipFill>
        <p:spPr>
          <a:xfrm>
            <a:off x="5791200" y="457200"/>
            <a:ext cx="2819400" cy="2114550"/>
          </a:xfrm>
          <a:prstGeom prst="rect">
            <a:avLst/>
          </a:prstGeom>
          <a:ln>
            <a:noFill/>
          </a:ln>
          <a:effectLst>
            <a:softEdge rad="112500"/>
          </a:effectLst>
        </p:spPr>
      </p:pic>
      <p:sp>
        <p:nvSpPr>
          <p:cNvPr id="28" name="Rectangle 27"/>
          <p:cNvSpPr/>
          <p:nvPr/>
        </p:nvSpPr>
        <p:spPr>
          <a:xfrm>
            <a:off x="6172200" y="2667000"/>
            <a:ext cx="2057400"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a:r>
              <a:rPr lang="fa-IR" sz="1600" dirty="0" smtClean="0">
                <a:cs typeface="B Nazanin" pitchFamily="2" charset="-78"/>
              </a:rPr>
              <a:t>کاشی جدا شده از دیوار داخلی</a:t>
            </a:r>
            <a:endParaRPr lang="en-US" sz="1600" dirty="0">
              <a:cs typeface="B Nazanin" pitchFamily="2" charset="-78"/>
            </a:endParaRPr>
          </a:p>
        </p:txBody>
      </p:sp>
      <p:sp>
        <p:nvSpPr>
          <p:cNvPr id="29" name="Slide Number Placeholder 28"/>
          <p:cNvSpPr>
            <a:spLocks noGrp="1"/>
          </p:cNvSpPr>
          <p:nvPr>
            <p:ph type="sldNum" sz="quarter" idx="12"/>
          </p:nvPr>
        </p:nvSpPr>
        <p:spPr/>
        <p:txBody>
          <a:bodyPr/>
          <a:lstStyle/>
          <a:p>
            <a:fld id="{3E14374C-3AC9-4552-A274-1567EA3D1FE5}" type="slidenum">
              <a:rPr lang="en-US" smtClean="0"/>
              <a:pPr/>
              <a:t>24</a:t>
            </a:fld>
            <a:endParaRPr lang="en-US" dirty="0"/>
          </a:p>
        </p:txBody>
      </p:sp>
      <p:sp>
        <p:nvSpPr>
          <p:cNvPr id="30" name="Rectangle 29"/>
          <p:cNvSpPr/>
          <p:nvPr/>
        </p:nvSpPr>
        <p:spPr>
          <a:xfrm>
            <a:off x="4419600" y="5562600"/>
            <a:ext cx="838200"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a:r>
              <a:rPr lang="fa-IR" sz="1600" dirty="0" smtClean="0">
                <a:cs typeface="B Nazanin" pitchFamily="2" charset="-78"/>
              </a:rPr>
              <a:t>ازاره مرمر</a:t>
            </a:r>
            <a:endParaRPr lang="en-US" sz="1600" dirty="0">
              <a:cs typeface="B Nazanin" pitchFamily="2" charset="-78"/>
            </a:endParaRPr>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le 1"/>
          <p:cNvSpPr txBox="1">
            <a:spLocks/>
          </p:cNvSpPr>
          <p:nvPr/>
        </p:nvSpPr>
        <p:spPr>
          <a:xfrm>
            <a:off x="2438400" y="990600"/>
            <a:ext cx="5867400" cy="4038600"/>
          </a:xfrm>
          <a:prstGeom prst="rect">
            <a:avLst/>
          </a:prstGeom>
        </p:spPr>
        <p:txBody>
          <a:bodyPr vert="horz" anchor="b">
            <a:normAutofit/>
          </a:bodyPr>
          <a:lstStyle/>
          <a:p>
            <a:pPr lvl="0" algn="r">
              <a:spcBef>
                <a:spcPct val="0"/>
              </a:spcBef>
            </a:pPr>
            <a:endParaRPr lang="fa-IR" sz="1500" cap="small" dirty="0" smtClean="0">
              <a:solidFill>
                <a:schemeClr val="tx2"/>
              </a:solidFill>
              <a:cs typeface="B Nazanin" pitchFamily="2" charset="-78"/>
            </a:endParaRPr>
          </a:p>
        </p:txBody>
      </p:sp>
      <p:sp>
        <p:nvSpPr>
          <p:cNvPr id="20" name="Title 1"/>
          <p:cNvSpPr txBox="1">
            <a:spLocks/>
          </p:cNvSpPr>
          <p:nvPr/>
        </p:nvSpPr>
        <p:spPr>
          <a:xfrm>
            <a:off x="3048000" y="1981200"/>
            <a:ext cx="3200400" cy="2514600"/>
          </a:xfrm>
          <a:prstGeom prst="rect">
            <a:avLst/>
          </a:prstGeom>
        </p:spPr>
        <p:txBody>
          <a:bodyPr vert="horz" anchor="b">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1400" b="1" i="0" u="none" strike="noStrike" kern="1200" cap="small" spc="0" normalizeH="0" baseline="0" noProof="0" dirty="0">
              <a:ln>
                <a:noFill/>
              </a:ln>
              <a:solidFill>
                <a:schemeClr val="tx2"/>
              </a:solidFill>
              <a:effectLst/>
              <a:uLnTx/>
              <a:uFillTx/>
              <a:latin typeface="+mj-lt"/>
              <a:ea typeface="+mj-ea"/>
              <a:cs typeface="B Nazanin" pitchFamily="2" charset="-78"/>
            </a:endParaRPr>
          </a:p>
        </p:txBody>
      </p:sp>
      <p:sp>
        <p:nvSpPr>
          <p:cNvPr id="18" name="Title 1"/>
          <p:cNvSpPr txBox="1">
            <a:spLocks/>
          </p:cNvSpPr>
          <p:nvPr/>
        </p:nvSpPr>
        <p:spPr>
          <a:xfrm>
            <a:off x="2743200" y="1219200"/>
            <a:ext cx="5410200" cy="4343400"/>
          </a:xfrm>
          <a:prstGeom prst="rect">
            <a:avLst/>
          </a:prstGeom>
        </p:spPr>
        <p:txBody>
          <a:bodyPr vert="horz" anchor="b">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lang="fa-IR" sz="1600" cap="small" noProof="0" dirty="0" smtClean="0">
              <a:solidFill>
                <a:schemeClr val="tx2"/>
              </a:solidFill>
              <a:latin typeface="+mj-lt"/>
              <a:ea typeface="+mj-ea"/>
              <a:cs typeface="B Nazanin" pitchFamily="2" charset="-78"/>
            </a:endParaRPr>
          </a:p>
        </p:txBody>
      </p: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pic>
        <p:nvPicPr>
          <p:cNvPr id="23" name="Picture 22" descr="2012-02-11 16.06.58.jpg"/>
          <p:cNvPicPr>
            <a:picLocks noChangeAspect="1"/>
          </p:cNvPicPr>
          <p:nvPr/>
        </p:nvPicPr>
        <p:blipFill>
          <a:blip r:embed="rId4" cstate="print"/>
          <a:stretch>
            <a:fillRect/>
          </a:stretch>
        </p:blipFill>
        <p:spPr>
          <a:xfrm>
            <a:off x="2057400" y="457200"/>
            <a:ext cx="2971800" cy="2228850"/>
          </a:xfrm>
          <a:prstGeom prst="rect">
            <a:avLst/>
          </a:prstGeom>
          <a:ln>
            <a:noFill/>
          </a:ln>
          <a:effectLst>
            <a:softEdge rad="112500"/>
          </a:effectLst>
        </p:spPr>
      </p:pic>
      <p:sp>
        <p:nvSpPr>
          <p:cNvPr id="24" name="Rectangle 23"/>
          <p:cNvSpPr/>
          <p:nvPr/>
        </p:nvSpPr>
        <p:spPr>
          <a:xfrm>
            <a:off x="6248400" y="990600"/>
            <a:ext cx="2057400"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a:r>
              <a:rPr lang="fa-IR" sz="1600" dirty="0" smtClean="0">
                <a:cs typeface="B Nazanin" pitchFamily="2" charset="-78"/>
              </a:rPr>
              <a:t>مقرنس کاری شبستان بزرگ</a:t>
            </a:r>
            <a:endParaRPr lang="en-US" sz="1600" dirty="0">
              <a:cs typeface="B Nazanin" pitchFamily="2" charset="-78"/>
            </a:endParaRPr>
          </a:p>
        </p:txBody>
      </p:sp>
      <p:pic>
        <p:nvPicPr>
          <p:cNvPr id="25" name="Picture 24" descr="2012-02-11 16.20.55.jpg"/>
          <p:cNvPicPr>
            <a:picLocks noChangeAspect="1"/>
          </p:cNvPicPr>
          <p:nvPr/>
        </p:nvPicPr>
        <p:blipFill>
          <a:blip r:embed="rId5" cstate="print"/>
          <a:stretch>
            <a:fillRect/>
          </a:stretch>
        </p:blipFill>
        <p:spPr>
          <a:xfrm>
            <a:off x="5715000" y="1828800"/>
            <a:ext cx="3149600" cy="2362200"/>
          </a:xfrm>
          <a:prstGeom prst="rect">
            <a:avLst/>
          </a:prstGeom>
          <a:ln>
            <a:noFill/>
          </a:ln>
          <a:effectLst>
            <a:softEdge rad="112500"/>
          </a:effectLst>
        </p:spPr>
      </p:pic>
      <p:pic>
        <p:nvPicPr>
          <p:cNvPr id="26" name="Picture 25" descr="2012-02-11 16.21.31[1].jpg"/>
          <p:cNvPicPr>
            <a:picLocks noChangeAspect="1"/>
          </p:cNvPicPr>
          <p:nvPr/>
        </p:nvPicPr>
        <p:blipFill>
          <a:blip r:embed="rId6" cstate="print"/>
          <a:stretch>
            <a:fillRect/>
          </a:stretch>
        </p:blipFill>
        <p:spPr>
          <a:xfrm>
            <a:off x="2438400" y="3429000"/>
            <a:ext cx="3200400" cy="2400300"/>
          </a:xfrm>
          <a:prstGeom prst="rect">
            <a:avLst/>
          </a:prstGeom>
          <a:ln>
            <a:noFill/>
          </a:ln>
          <a:effectLst>
            <a:softEdge rad="112500"/>
          </a:effectLst>
        </p:spPr>
      </p:pic>
      <p:sp>
        <p:nvSpPr>
          <p:cNvPr id="27" name="Slide Number Placeholder 26"/>
          <p:cNvSpPr>
            <a:spLocks noGrp="1"/>
          </p:cNvSpPr>
          <p:nvPr>
            <p:ph type="sldNum" sz="quarter" idx="12"/>
          </p:nvPr>
        </p:nvSpPr>
        <p:spPr/>
        <p:txBody>
          <a:bodyPr/>
          <a:lstStyle/>
          <a:p>
            <a:fld id="{3E14374C-3AC9-4552-A274-1567EA3D1FE5}" type="slidenum">
              <a:rPr lang="en-US" smtClean="0"/>
              <a:pPr/>
              <a:t>25</a:t>
            </a:fld>
            <a:endParaRPr lang="en-US" dirty="0"/>
          </a:p>
        </p:txBody>
      </p:sp>
      <p:sp>
        <p:nvSpPr>
          <p:cNvPr id="28" name="Curved Up Arrow 27"/>
          <p:cNvSpPr/>
          <p:nvPr/>
        </p:nvSpPr>
        <p:spPr>
          <a:xfrm rot="10800000">
            <a:off x="5257800" y="2895600"/>
            <a:ext cx="1219200" cy="4572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Curved Left Arrow 29"/>
          <p:cNvSpPr/>
          <p:nvPr/>
        </p:nvSpPr>
        <p:spPr>
          <a:xfrm rot="10800000">
            <a:off x="2209800" y="2438400"/>
            <a:ext cx="457200" cy="12192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righ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pic>
        <p:nvPicPr>
          <p:cNvPr id="25" name="Picture 24" descr="P1020037.JPG"/>
          <p:cNvPicPr>
            <a:picLocks noChangeAspect="1"/>
          </p:cNvPicPr>
          <p:nvPr/>
        </p:nvPicPr>
        <p:blipFill>
          <a:blip r:embed="rId4" cstate="print"/>
          <a:stretch>
            <a:fillRect/>
          </a:stretch>
        </p:blipFill>
        <p:spPr>
          <a:xfrm>
            <a:off x="3733800" y="304800"/>
            <a:ext cx="3124200" cy="416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Rectangle 25"/>
          <p:cNvSpPr/>
          <p:nvPr/>
        </p:nvSpPr>
        <p:spPr>
          <a:xfrm>
            <a:off x="5562600" y="990600"/>
            <a:ext cx="2057400"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a:r>
              <a:rPr lang="fa-IR" sz="1600" dirty="0" smtClean="0">
                <a:cs typeface="B Nazanin" pitchFamily="2" charset="-78"/>
              </a:rPr>
              <a:t>محراب از جنس مرمر</a:t>
            </a:r>
            <a:endParaRPr lang="en-US" sz="1600" dirty="0">
              <a:cs typeface="B Nazanin" pitchFamily="2" charset="-78"/>
            </a:endParaRPr>
          </a:p>
        </p:txBody>
      </p:sp>
      <p:pic>
        <p:nvPicPr>
          <p:cNvPr id="19" name="Picture 18" descr="Image1740.jpg"/>
          <p:cNvPicPr>
            <a:picLocks noChangeAspect="1"/>
          </p:cNvPicPr>
          <p:nvPr/>
        </p:nvPicPr>
        <p:blipFill>
          <a:blip r:embed="rId5" cstate="print"/>
          <a:stretch>
            <a:fillRect/>
          </a:stretch>
        </p:blipFill>
        <p:spPr>
          <a:xfrm>
            <a:off x="5845037" y="2654587"/>
            <a:ext cx="2340864" cy="3121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P1020033.JPG"/>
          <p:cNvPicPr>
            <a:picLocks noChangeAspect="1"/>
          </p:cNvPicPr>
          <p:nvPr/>
        </p:nvPicPr>
        <p:blipFill>
          <a:blip r:embed="rId6" cstate="print"/>
          <a:stretch>
            <a:fillRect/>
          </a:stretch>
        </p:blipFill>
        <p:spPr>
          <a:xfrm>
            <a:off x="2133600" y="2514600"/>
            <a:ext cx="2438400" cy="325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Slide Number Placeholder 22"/>
          <p:cNvSpPr>
            <a:spLocks noGrp="1"/>
          </p:cNvSpPr>
          <p:nvPr>
            <p:ph type="sldNum" sz="quarter" idx="12"/>
          </p:nvPr>
        </p:nvSpPr>
        <p:spPr/>
        <p:txBody>
          <a:bodyPr/>
          <a:lstStyle/>
          <a:p>
            <a:fld id="{3E14374C-3AC9-4552-A274-1567EA3D1FE5}" type="slidenum">
              <a:rPr lang="en-US" smtClean="0"/>
              <a:pPr/>
              <a:t>26</a:t>
            </a:fld>
            <a:endParaRPr lang="en-US" dirty="0"/>
          </a:p>
        </p:txBody>
      </p:sp>
      <p:sp>
        <p:nvSpPr>
          <p:cNvPr id="24" name="Rectangle 23"/>
          <p:cNvSpPr/>
          <p:nvPr/>
        </p:nvSpPr>
        <p:spPr>
          <a:xfrm>
            <a:off x="6477000" y="5867400"/>
            <a:ext cx="2057400"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a:r>
              <a:rPr lang="fa-IR" sz="1600" dirty="0" smtClean="0">
                <a:cs typeface="B Nazanin" pitchFamily="2" charset="-78"/>
              </a:rPr>
              <a:t>نورگیر با دید از خارج</a:t>
            </a:r>
            <a:endParaRPr lang="en-US" sz="1600" dirty="0">
              <a:cs typeface="B Nazanin" pitchFamily="2" charset="-78"/>
            </a:endParaRPr>
          </a:p>
        </p:txBody>
      </p:sp>
      <p:sp>
        <p:nvSpPr>
          <p:cNvPr id="27" name="Rectangle 26"/>
          <p:cNvSpPr/>
          <p:nvPr/>
        </p:nvSpPr>
        <p:spPr>
          <a:xfrm>
            <a:off x="2362200" y="6019800"/>
            <a:ext cx="2057400"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a:r>
              <a:rPr lang="fa-IR" sz="1600" dirty="0" smtClean="0">
                <a:cs typeface="B Nazanin" pitchFamily="2" charset="-78"/>
              </a:rPr>
              <a:t>نورگیر با دید از داخل</a:t>
            </a:r>
            <a:endParaRPr lang="en-US" sz="1600" dirty="0">
              <a:cs typeface="B Nazanin" pitchFamily="2" charset="-78"/>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23" name="Rectangle 22"/>
          <p:cNvSpPr/>
          <p:nvPr/>
        </p:nvSpPr>
        <p:spPr>
          <a:xfrm>
            <a:off x="6553200" y="228600"/>
            <a:ext cx="2286000" cy="400110"/>
          </a:xfrm>
          <a:prstGeom prst="rect">
            <a:avLst/>
          </a:prstGeom>
        </p:spPr>
        <p:txBody>
          <a:bodyPr wrap="square">
            <a:spAutoFit/>
          </a:bodyPr>
          <a:lstStyle/>
          <a:p>
            <a:pPr algn="r"/>
            <a:r>
              <a:rPr lang="fa-IR" sz="2000" dirty="0" smtClean="0">
                <a:cs typeface="B Titr" pitchFamily="2" charset="-78"/>
              </a:rPr>
              <a:t>نمونه هایی از این سبک</a:t>
            </a:r>
            <a:endParaRPr lang="en-US" sz="2000" dirty="0">
              <a:cs typeface="B Titr" pitchFamily="2" charset="-78"/>
            </a:endParaRPr>
          </a:p>
        </p:txBody>
      </p:sp>
      <p:pic>
        <p:nvPicPr>
          <p:cNvPr id="25" name="Picture 3" descr="http://upload.wikimedia.org/wikipedia/commons/thumb/f/f9/Soltaniyeh_exterior.jpg/250px-Soltaniyeh_exterior.jpg">
            <a:hlinkClick r:id="rId4"/>
          </p:cNvPr>
          <p:cNvPicPr>
            <a:picLocks noChangeAspect="1" noChangeArrowheads="1"/>
          </p:cNvPicPr>
          <p:nvPr/>
        </p:nvPicPr>
        <p:blipFill>
          <a:blip r:embed="rId5" cstate="print"/>
          <a:srcRect/>
          <a:stretch>
            <a:fillRect/>
          </a:stretch>
        </p:blipFill>
        <p:spPr bwMode="auto">
          <a:xfrm>
            <a:off x="5181600" y="2819400"/>
            <a:ext cx="3169170" cy="3276600"/>
          </a:xfrm>
          <a:prstGeom prst="rect">
            <a:avLst/>
          </a:prstGeom>
          <a:ln>
            <a:noFill/>
          </a:ln>
          <a:effectLst>
            <a:softEdge rad="112500"/>
          </a:effectLst>
        </p:spPr>
      </p:pic>
      <p:pic>
        <p:nvPicPr>
          <p:cNvPr id="26" name="Content Placeholder 3" descr="http://upload.wikimedia.org/wikipedia/commons/thumb/4/4c/Mosque_of_Varamin.jpg/220px-Mosque_of_Varamin.jpg">
            <a:hlinkClick r:id="rId6"/>
          </p:cNvPr>
          <p:cNvPicPr>
            <a:picLocks/>
          </p:cNvPicPr>
          <p:nvPr/>
        </p:nvPicPr>
        <p:blipFill>
          <a:blip r:embed="rId7" cstate="print"/>
          <a:srcRect/>
          <a:stretch>
            <a:fillRect/>
          </a:stretch>
        </p:blipFill>
        <p:spPr>
          <a:xfrm>
            <a:off x="2057400" y="304800"/>
            <a:ext cx="3124200" cy="2312988"/>
          </a:xfrm>
          <a:prstGeom prst="rect">
            <a:avLst/>
          </a:prstGeom>
          <a:ln>
            <a:noFill/>
          </a:ln>
          <a:effectLst>
            <a:softEdge rad="112500"/>
          </a:effectLst>
        </p:spPr>
      </p:pic>
      <p:sp>
        <p:nvSpPr>
          <p:cNvPr id="27" name="Rectangle 26"/>
          <p:cNvSpPr/>
          <p:nvPr/>
        </p:nvSpPr>
        <p:spPr>
          <a:xfrm>
            <a:off x="4800600" y="1752600"/>
            <a:ext cx="2819400"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a:r>
              <a:rPr lang="fa-IR" sz="1600" b="1" dirty="0" smtClean="0">
                <a:cs typeface="B Nazanin" pitchFamily="2" charset="-78"/>
              </a:rPr>
              <a:t>مسجد جامع ورامین قبل از بازسازی</a:t>
            </a:r>
            <a:endParaRPr lang="en-US" sz="1600" b="1" dirty="0">
              <a:cs typeface="B Nazanin" pitchFamily="2" charset="-78"/>
            </a:endParaRPr>
          </a:p>
        </p:txBody>
      </p:sp>
      <p:sp>
        <p:nvSpPr>
          <p:cNvPr id="19" name="Slide Number Placeholder 18"/>
          <p:cNvSpPr>
            <a:spLocks noGrp="1"/>
          </p:cNvSpPr>
          <p:nvPr>
            <p:ph type="sldNum" sz="quarter" idx="12"/>
          </p:nvPr>
        </p:nvSpPr>
        <p:spPr/>
        <p:txBody>
          <a:bodyPr/>
          <a:lstStyle/>
          <a:p>
            <a:fld id="{3E14374C-3AC9-4552-A274-1567EA3D1FE5}" type="slidenum">
              <a:rPr lang="en-US" smtClean="0"/>
              <a:pPr/>
              <a:t>27</a:t>
            </a:fld>
            <a:endParaRPr lang="en-US" dirty="0"/>
          </a:p>
        </p:txBody>
      </p:sp>
      <p:sp>
        <p:nvSpPr>
          <p:cNvPr id="24" name="Rectangle 23"/>
          <p:cNvSpPr/>
          <p:nvPr/>
        </p:nvSpPr>
        <p:spPr>
          <a:xfrm>
            <a:off x="4419600" y="5029200"/>
            <a:ext cx="1143000"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a:r>
              <a:rPr lang="fa-IR" sz="1600" b="1" dirty="0" smtClean="0">
                <a:cs typeface="B Nazanin" pitchFamily="2" charset="-78"/>
              </a:rPr>
              <a:t>گنبد سلطانیه</a:t>
            </a:r>
            <a:endParaRPr lang="en-US" sz="1600" b="1" dirty="0">
              <a:cs typeface="B Nazanin" pitchFamily="2" charset="-78"/>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sp>
        <p:nvSpPr>
          <p:cNvPr id="8" name="Rectangle 7"/>
          <p:cNvSpPr/>
          <p:nvPr/>
        </p:nvSpPr>
        <p:spPr>
          <a:xfrm>
            <a:off x="0" y="5029200"/>
            <a:ext cx="1600200" cy="646331"/>
          </a:xfrm>
          <a:prstGeom prst="rect">
            <a:avLst/>
          </a:prstGeom>
        </p:spPr>
        <p:txBody>
          <a:bodyPr wrap="square">
            <a:spAutoFit/>
          </a:bodyPr>
          <a:lstStyle/>
          <a:p>
            <a:pPr algn="r"/>
            <a:r>
              <a:rPr lang="fa-IR" dirty="0" smtClean="0">
                <a:cs typeface="B Titr" pitchFamily="2" charset="-78"/>
              </a:rPr>
              <a:t>     استاد راهنما:</a:t>
            </a:r>
          </a:p>
          <a:p>
            <a:pPr algn="r"/>
            <a:r>
              <a:rPr lang="fa-IR" dirty="0" smtClean="0">
                <a:cs typeface="B Titr" pitchFamily="2" charset="-78"/>
              </a:rPr>
              <a:t>...........................</a:t>
            </a:r>
            <a:endParaRPr lang="en-US" dirty="0"/>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52400" y="5943600"/>
            <a:ext cx="1371600" cy="369332"/>
          </a:xfrm>
          <a:prstGeom prst="rect">
            <a:avLst/>
          </a:prstGeom>
        </p:spPr>
        <p:txBody>
          <a:bodyPr wrap="square">
            <a:spAutoFit/>
          </a:bodyPr>
          <a:lstStyle/>
          <a:p>
            <a:pPr algn="r"/>
            <a:r>
              <a:rPr lang="fa-IR" dirty="0">
                <a:cs typeface="B Titr" pitchFamily="2" charset="-78"/>
              </a:rPr>
              <a:t>گردآورندگان:...</a:t>
            </a:r>
          </a:p>
        </p:txBody>
      </p:sp>
      <p:sp>
        <p:nvSpPr>
          <p:cNvPr id="19" name="Title 1"/>
          <p:cNvSpPr txBox="1">
            <a:spLocks/>
          </p:cNvSpPr>
          <p:nvPr/>
        </p:nvSpPr>
        <p:spPr>
          <a:xfrm>
            <a:off x="2438400" y="990600"/>
            <a:ext cx="5867400" cy="4038600"/>
          </a:xfrm>
          <a:prstGeom prst="rect">
            <a:avLst/>
          </a:prstGeom>
        </p:spPr>
        <p:txBody>
          <a:bodyPr vert="horz" anchor="b">
            <a:normAutofit/>
          </a:bodyPr>
          <a:lstStyle/>
          <a:p>
            <a:pPr lvl="0" algn="r">
              <a:spcBef>
                <a:spcPct val="0"/>
              </a:spcBef>
            </a:pPr>
            <a:endParaRPr lang="fa-IR" sz="1500" cap="small" dirty="0" smtClean="0">
              <a:solidFill>
                <a:schemeClr val="tx2"/>
              </a:solidFill>
              <a:cs typeface="B Nazanin" pitchFamily="2" charset="-78"/>
            </a:endParaRPr>
          </a:p>
        </p:txBody>
      </p: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pic>
        <p:nvPicPr>
          <p:cNvPr id="24" name="Content Placeholder 3" descr="http://upload.wikimedia.org/wikipedia/commons/thumb/e/e8/Friday_Mosque_Yazd.jpg/250px-Friday_Mosque_Yazd.jpg">
            <a:hlinkClick r:id="rId4"/>
          </p:cNvPr>
          <p:cNvPicPr>
            <a:picLocks/>
          </p:cNvPicPr>
          <p:nvPr/>
        </p:nvPicPr>
        <p:blipFill>
          <a:blip r:embed="rId5" cstate="print"/>
          <a:srcRect/>
          <a:stretch>
            <a:fillRect/>
          </a:stretch>
        </p:blipFill>
        <p:spPr>
          <a:xfrm>
            <a:off x="2209800" y="457200"/>
            <a:ext cx="3429000" cy="2362200"/>
          </a:xfrm>
          <a:prstGeom prst="rect">
            <a:avLst/>
          </a:prstGeom>
          <a:ln>
            <a:noFill/>
          </a:ln>
          <a:effectLst>
            <a:softEdge rad="112500"/>
          </a:effectLst>
        </p:spPr>
      </p:pic>
      <p:sp>
        <p:nvSpPr>
          <p:cNvPr id="25" name="Rectangle 24"/>
          <p:cNvSpPr/>
          <p:nvPr/>
        </p:nvSpPr>
        <p:spPr>
          <a:xfrm>
            <a:off x="5334000" y="1981200"/>
            <a:ext cx="1600200"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a:r>
              <a:rPr lang="fa-IR" sz="1600" b="1" dirty="0" smtClean="0">
                <a:cs typeface="B Nazanin" pitchFamily="2" charset="-78"/>
              </a:rPr>
              <a:t>مسجد جامع یزد</a:t>
            </a:r>
            <a:endParaRPr lang="en-US" sz="1600" b="1" dirty="0">
              <a:cs typeface="B Nazanin" pitchFamily="2" charset="-78"/>
            </a:endParaRPr>
          </a:p>
        </p:txBody>
      </p:sp>
      <p:pic>
        <p:nvPicPr>
          <p:cNvPr id="26" name="Content Placeholder 3" descr="http://upload.wikimedia.org/wikipedia/commons/thumb/d/d1/Gur_Emir_2006-2.png/250px-Gur_Emir_2006-2.png">
            <a:hlinkClick r:id="rId6"/>
          </p:cNvPr>
          <p:cNvPicPr>
            <a:picLocks/>
          </p:cNvPicPr>
          <p:nvPr/>
        </p:nvPicPr>
        <p:blipFill>
          <a:blip r:embed="rId7" cstate="print"/>
          <a:srcRect/>
          <a:stretch>
            <a:fillRect/>
          </a:stretch>
        </p:blipFill>
        <p:spPr>
          <a:xfrm>
            <a:off x="4724400" y="3124200"/>
            <a:ext cx="3429000" cy="3124200"/>
          </a:xfrm>
          <a:prstGeom prst="rect">
            <a:avLst/>
          </a:prstGeom>
          <a:ln>
            <a:noFill/>
          </a:ln>
          <a:effectLst>
            <a:softEdge rad="112500"/>
          </a:effectLst>
        </p:spPr>
      </p:pic>
      <p:sp>
        <p:nvSpPr>
          <p:cNvPr id="27" name="Rectangle 26"/>
          <p:cNvSpPr/>
          <p:nvPr/>
        </p:nvSpPr>
        <p:spPr>
          <a:xfrm>
            <a:off x="3505200" y="5105400"/>
            <a:ext cx="1600200"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a:r>
              <a:rPr lang="fa-IR" sz="1600" b="1" dirty="0" smtClean="0">
                <a:cs typeface="B Nazanin" pitchFamily="2" charset="-78"/>
              </a:rPr>
              <a:t>گور امیر سمرقند</a:t>
            </a:r>
            <a:endParaRPr lang="en-US" sz="1600" b="1" dirty="0">
              <a:cs typeface="B Nazanin" pitchFamily="2" charset="-78"/>
            </a:endParaRPr>
          </a:p>
        </p:txBody>
      </p:sp>
      <p:sp>
        <p:nvSpPr>
          <p:cNvPr id="20" name="Slide Number Placeholder 19"/>
          <p:cNvSpPr>
            <a:spLocks noGrp="1"/>
          </p:cNvSpPr>
          <p:nvPr>
            <p:ph type="sldNum" sz="quarter" idx="12"/>
          </p:nvPr>
        </p:nvSpPr>
        <p:spPr/>
        <p:txBody>
          <a:bodyPr/>
          <a:lstStyle/>
          <a:p>
            <a:fld id="{3E14374C-3AC9-4552-A274-1567EA3D1FE5}" type="slidenum">
              <a:rPr lang="en-US" smtClean="0"/>
              <a:pPr/>
              <a:t>28</a:t>
            </a:fld>
            <a:endParaRPr lang="en-US" dirty="0"/>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2743200" y="1219200"/>
            <a:ext cx="5410200" cy="4343400"/>
          </a:xfrm>
          <a:prstGeom prst="rect">
            <a:avLst/>
          </a:prstGeom>
        </p:spPr>
        <p:txBody>
          <a:bodyPr vert="horz" anchor="b">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lang="fa-IR" sz="1600" cap="small" noProof="0" dirty="0" smtClean="0">
              <a:solidFill>
                <a:schemeClr val="tx2"/>
              </a:solidFill>
              <a:latin typeface="+mj-lt"/>
              <a:ea typeface="+mj-ea"/>
              <a:cs typeface="B Nazanin" pitchFamily="2" charset="-78"/>
            </a:endParaRPr>
          </a:p>
        </p:txBody>
      </p: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23" name="Rectangle 22"/>
          <p:cNvSpPr/>
          <p:nvPr/>
        </p:nvSpPr>
        <p:spPr>
          <a:xfrm>
            <a:off x="7086600" y="228600"/>
            <a:ext cx="1752600"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r"/>
            <a:r>
              <a:rPr lang="fa-IR" sz="2000" dirty="0" smtClean="0">
                <a:cs typeface="B Titr" pitchFamily="2" charset="-78"/>
              </a:rPr>
              <a:t>مقایسه مسجد کبود با سایر بناها</a:t>
            </a:r>
            <a:endParaRPr lang="en-US" sz="2000" dirty="0">
              <a:cs typeface="B Titr" pitchFamily="2" charset="-78"/>
            </a:endParaRPr>
          </a:p>
        </p:txBody>
      </p:sp>
      <p:pic>
        <p:nvPicPr>
          <p:cNvPr id="19" name="Picture 18" descr="P1020409.JPG"/>
          <p:cNvPicPr>
            <a:picLocks noChangeAspect="1"/>
          </p:cNvPicPr>
          <p:nvPr/>
        </p:nvPicPr>
        <p:blipFill>
          <a:blip r:embed="rId4" cstate="print"/>
          <a:stretch>
            <a:fillRect/>
          </a:stretch>
        </p:blipFill>
        <p:spPr>
          <a:xfrm rot="5400000">
            <a:off x="4267200" y="3200400"/>
            <a:ext cx="2438400" cy="1828800"/>
          </a:xfrm>
          <a:prstGeom prst="rect">
            <a:avLst/>
          </a:prstGeom>
        </p:spPr>
        <p:style>
          <a:lnRef idx="2">
            <a:schemeClr val="accent2"/>
          </a:lnRef>
          <a:fillRef idx="1">
            <a:schemeClr val="lt1"/>
          </a:fillRef>
          <a:effectRef idx="0">
            <a:schemeClr val="accent2"/>
          </a:effectRef>
          <a:fontRef idx="minor">
            <a:schemeClr val="dk1"/>
          </a:fontRef>
        </p:style>
      </p:pic>
      <p:pic>
        <p:nvPicPr>
          <p:cNvPr id="20" name="Picture 19" descr="P1020398.JPG"/>
          <p:cNvPicPr>
            <a:picLocks noChangeAspect="1"/>
          </p:cNvPicPr>
          <p:nvPr/>
        </p:nvPicPr>
        <p:blipFill>
          <a:blip r:embed="rId5" cstate="print"/>
          <a:stretch>
            <a:fillRect/>
          </a:stretch>
        </p:blipFill>
        <p:spPr>
          <a:xfrm>
            <a:off x="4629150" y="381000"/>
            <a:ext cx="1619250" cy="2159000"/>
          </a:xfrm>
          <a:prstGeom prst="rect">
            <a:avLst/>
          </a:prstGeom>
        </p:spPr>
        <p:style>
          <a:lnRef idx="2">
            <a:schemeClr val="accent2"/>
          </a:lnRef>
          <a:fillRef idx="1">
            <a:schemeClr val="lt1"/>
          </a:fillRef>
          <a:effectRef idx="0">
            <a:schemeClr val="accent2"/>
          </a:effectRef>
          <a:fontRef idx="minor">
            <a:schemeClr val="dk1"/>
          </a:fontRef>
        </p:style>
      </p:pic>
      <p:pic>
        <p:nvPicPr>
          <p:cNvPr id="26" name="Picture 25" descr="P1020400.JPG"/>
          <p:cNvPicPr>
            <a:picLocks noChangeAspect="1"/>
          </p:cNvPicPr>
          <p:nvPr/>
        </p:nvPicPr>
        <p:blipFill>
          <a:blip r:embed="rId6" cstate="print"/>
          <a:stretch>
            <a:fillRect/>
          </a:stretch>
        </p:blipFill>
        <p:spPr>
          <a:xfrm>
            <a:off x="1981200" y="3448050"/>
            <a:ext cx="2286000" cy="1714500"/>
          </a:xfrm>
          <a:prstGeom prst="rect">
            <a:avLst/>
          </a:prstGeom>
        </p:spPr>
        <p:style>
          <a:lnRef idx="2">
            <a:schemeClr val="accent2"/>
          </a:lnRef>
          <a:fillRef idx="1">
            <a:schemeClr val="lt1"/>
          </a:fillRef>
          <a:effectRef idx="0">
            <a:schemeClr val="accent2"/>
          </a:effectRef>
          <a:fontRef idx="minor">
            <a:schemeClr val="dk1"/>
          </a:fontRef>
        </p:style>
      </p:pic>
      <p:pic>
        <p:nvPicPr>
          <p:cNvPr id="27" name="Picture 26" descr="P1020401.JPG"/>
          <p:cNvPicPr>
            <a:picLocks noChangeAspect="1"/>
          </p:cNvPicPr>
          <p:nvPr/>
        </p:nvPicPr>
        <p:blipFill>
          <a:blip r:embed="rId7" cstate="print"/>
          <a:stretch>
            <a:fillRect/>
          </a:stretch>
        </p:blipFill>
        <p:spPr>
          <a:xfrm>
            <a:off x="1981200" y="1066800"/>
            <a:ext cx="2235200" cy="1676400"/>
          </a:xfrm>
          <a:prstGeom prst="rect">
            <a:avLst/>
          </a:prstGeom>
        </p:spPr>
        <p:style>
          <a:lnRef idx="2">
            <a:schemeClr val="accent2"/>
          </a:lnRef>
          <a:fillRef idx="1">
            <a:schemeClr val="lt1"/>
          </a:fillRef>
          <a:effectRef idx="0">
            <a:schemeClr val="accent2"/>
          </a:effectRef>
          <a:fontRef idx="minor">
            <a:schemeClr val="dk1"/>
          </a:fontRef>
        </p:style>
      </p:pic>
      <p:pic>
        <p:nvPicPr>
          <p:cNvPr id="28" name="Picture 27" descr="P1020402.JPG"/>
          <p:cNvPicPr>
            <a:picLocks noChangeAspect="1"/>
          </p:cNvPicPr>
          <p:nvPr/>
        </p:nvPicPr>
        <p:blipFill>
          <a:blip r:embed="rId8" cstate="print"/>
          <a:stretch>
            <a:fillRect/>
          </a:stretch>
        </p:blipFill>
        <p:spPr>
          <a:xfrm>
            <a:off x="6705600" y="3543300"/>
            <a:ext cx="2184400" cy="1638300"/>
          </a:xfrm>
          <a:prstGeom prst="rect">
            <a:avLst/>
          </a:prstGeom>
        </p:spPr>
        <p:style>
          <a:lnRef idx="2">
            <a:schemeClr val="accent2"/>
          </a:lnRef>
          <a:fillRef idx="1">
            <a:schemeClr val="lt1"/>
          </a:fillRef>
          <a:effectRef idx="0">
            <a:schemeClr val="accent2"/>
          </a:effectRef>
          <a:fontRef idx="minor">
            <a:schemeClr val="dk1"/>
          </a:fontRef>
        </p:style>
      </p:pic>
      <p:pic>
        <p:nvPicPr>
          <p:cNvPr id="29" name="Picture 28" descr="P1020403.JPG"/>
          <p:cNvPicPr>
            <a:picLocks noChangeAspect="1"/>
          </p:cNvPicPr>
          <p:nvPr/>
        </p:nvPicPr>
        <p:blipFill>
          <a:blip r:embed="rId9" cstate="print"/>
          <a:stretch>
            <a:fillRect/>
          </a:stretch>
        </p:blipFill>
        <p:spPr>
          <a:xfrm>
            <a:off x="6705600" y="1257300"/>
            <a:ext cx="2235200" cy="1676400"/>
          </a:xfrm>
          <a:prstGeom prst="rect">
            <a:avLst/>
          </a:prstGeom>
        </p:spPr>
        <p:style>
          <a:lnRef idx="2">
            <a:schemeClr val="accent2"/>
          </a:lnRef>
          <a:fillRef idx="1">
            <a:schemeClr val="lt1"/>
          </a:fillRef>
          <a:effectRef idx="0">
            <a:schemeClr val="accent2"/>
          </a:effectRef>
          <a:fontRef idx="minor">
            <a:schemeClr val="dk1"/>
          </a:fontRef>
        </p:style>
      </p:pic>
      <p:sp>
        <p:nvSpPr>
          <p:cNvPr id="30" name="Slide Number Placeholder 29"/>
          <p:cNvSpPr>
            <a:spLocks noGrp="1"/>
          </p:cNvSpPr>
          <p:nvPr>
            <p:ph type="sldNum" sz="quarter" idx="12"/>
          </p:nvPr>
        </p:nvSpPr>
        <p:spPr/>
        <p:txBody>
          <a:bodyPr/>
          <a:lstStyle/>
          <a:p>
            <a:fld id="{3E14374C-3AC9-4552-A274-1567EA3D1FE5}" type="slidenum">
              <a:rPr lang="en-US" smtClean="0"/>
              <a:pPr/>
              <a:t>29</a:t>
            </a:fld>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heel(4)">
                                      <p:cBhvr>
                                        <p:cTn id="14" dur="2000"/>
                                        <p:tgtEl>
                                          <p:spTgt spid="28"/>
                                        </p:tgtEl>
                                      </p:cBhvr>
                                    </p:animEffect>
                                  </p:childTnLst>
                                </p:cTn>
                              </p:par>
                              <p:par>
                                <p:cTn id="15" presetID="21" presetClass="entr" presetSubtype="4"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heel(4)">
                                      <p:cBhvr>
                                        <p:cTn id="17" dur="2000"/>
                                        <p:tgtEl>
                                          <p:spTgt spid="29"/>
                                        </p:tgtEl>
                                      </p:cBhvr>
                                    </p:animEffect>
                                  </p:childTnLst>
                                </p:cTn>
                              </p:par>
                              <p:par>
                                <p:cTn id="18" presetID="21" presetClass="entr" presetSubtype="4"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heel(4)">
                                      <p:cBhvr>
                                        <p:cTn id="20" dur="2000"/>
                                        <p:tgtEl>
                                          <p:spTgt spid="20"/>
                                        </p:tgtEl>
                                      </p:cBhvr>
                                    </p:animEffect>
                                  </p:childTnLst>
                                </p:cTn>
                              </p:par>
                              <p:par>
                                <p:cTn id="21" presetID="21"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heel(4)">
                                      <p:cBhvr>
                                        <p:cTn id="23" dur="2000"/>
                                        <p:tgtEl>
                                          <p:spTgt spid="27"/>
                                        </p:tgtEl>
                                      </p:cBhvr>
                                    </p:animEffect>
                                  </p:childTnLst>
                                </p:cTn>
                              </p:par>
                              <p:par>
                                <p:cTn id="24" presetID="21" presetClass="entr" presetSubtype="4"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heel(4)">
                                      <p:cBhvr>
                                        <p:cTn id="26"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228600"/>
            <a:ext cx="1371600" cy="827562"/>
          </a:xfrm>
        </p:spPr>
        <p:style>
          <a:lnRef idx="3">
            <a:schemeClr val="lt1"/>
          </a:lnRef>
          <a:fillRef idx="1">
            <a:schemeClr val="accent2"/>
          </a:fillRef>
          <a:effectRef idx="1">
            <a:schemeClr val="accent2"/>
          </a:effectRef>
          <a:fontRef idx="minor">
            <a:schemeClr val="lt1"/>
          </a:fontRef>
        </p:style>
        <p:txBody>
          <a:bodyPr>
            <a:normAutofit fontScale="90000"/>
          </a:bodyPr>
          <a:lstStyle/>
          <a:p>
            <a:r>
              <a:rPr lang="fa-IR" sz="3600" dirty="0" smtClean="0"/>
              <a:t>فصل اول</a:t>
            </a:r>
            <a:endParaRPr lang="en-US" sz="3600" dirty="0"/>
          </a:p>
        </p:txBody>
      </p:sp>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1" name="Diagram 20"/>
          <p:cNvGraphicFramePr/>
          <p:nvPr/>
        </p:nvGraphicFramePr>
        <p:xfrm>
          <a:off x="3048000" y="990600"/>
          <a:ext cx="48768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17" descr="Untitled.jpg"/>
          <p:cNvPicPr>
            <a:picLocks noChangeAspect="1"/>
          </p:cNvPicPr>
          <p:nvPr/>
        </p:nvPicPr>
        <p:blipFill>
          <a:blip r:embed="rId8" cstate="print"/>
          <a:stretch>
            <a:fillRect/>
          </a:stretch>
        </p:blipFill>
        <p:spPr>
          <a:xfrm>
            <a:off x="65186" y="1295400"/>
            <a:ext cx="1535014" cy="1981200"/>
          </a:xfrm>
          <a:prstGeom prst="rect">
            <a:avLst/>
          </a:prstGeom>
          <a:ln>
            <a:noFill/>
          </a:ln>
          <a:effectLst>
            <a:softEdge rad="112500"/>
          </a:effectLst>
        </p:spPr>
      </p:pic>
      <p:sp>
        <p:nvSpPr>
          <p:cNvPr id="20" name="Slide Number Placeholder 19"/>
          <p:cNvSpPr>
            <a:spLocks noGrp="1"/>
          </p:cNvSpPr>
          <p:nvPr>
            <p:ph type="sldNum" sz="quarter" idx="12"/>
          </p:nvPr>
        </p:nvSpPr>
        <p:spPr/>
        <p:txBody>
          <a:bodyPr/>
          <a:lstStyle/>
          <a:p>
            <a:fld id="{3E14374C-3AC9-4552-A274-1567EA3D1FE5}" type="slidenum">
              <a:rPr lang="en-US" smtClean="0"/>
              <a:pPr/>
              <a:t>3</a:t>
            </a:fld>
            <a:endParaRPr lang="en-US" dirty="0"/>
          </a:p>
        </p:txBody>
      </p:sp>
    </p:spTree>
  </p:cSld>
  <p:clrMapOvr>
    <a:masterClrMapping/>
  </p:clrMapOvr>
  <p:transition spd="slow">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2743200" y="1219200"/>
            <a:ext cx="5410200" cy="4343400"/>
          </a:xfrm>
          <a:prstGeom prst="rect">
            <a:avLst/>
          </a:prstGeom>
        </p:spPr>
        <p:txBody>
          <a:bodyPr vert="horz" anchor="b">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lang="fa-IR" sz="1600" cap="small" noProof="0" dirty="0" smtClean="0">
              <a:solidFill>
                <a:schemeClr val="tx2"/>
              </a:solidFill>
              <a:latin typeface="+mj-lt"/>
              <a:ea typeface="+mj-ea"/>
              <a:cs typeface="B Nazanin" pitchFamily="2" charset="-78"/>
            </a:endParaRPr>
          </a:p>
        </p:txBody>
      </p: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23" name="Rectangle 22"/>
          <p:cNvSpPr/>
          <p:nvPr/>
        </p:nvSpPr>
        <p:spPr>
          <a:xfrm>
            <a:off x="7086600" y="228600"/>
            <a:ext cx="1752600"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r"/>
            <a:r>
              <a:rPr lang="fa-IR" sz="2000" dirty="0" smtClean="0">
                <a:cs typeface="B Titr" pitchFamily="2" charset="-78"/>
              </a:rPr>
              <a:t>مقایسه مسجد کبود با سایر بناها</a:t>
            </a:r>
            <a:endParaRPr lang="en-US" sz="2000" dirty="0">
              <a:cs typeface="B Titr" pitchFamily="2" charset="-78"/>
            </a:endParaRPr>
          </a:p>
        </p:txBody>
      </p:sp>
      <p:pic>
        <p:nvPicPr>
          <p:cNvPr id="24" name="Picture 23" descr="P1020405.JPG"/>
          <p:cNvPicPr>
            <a:picLocks noChangeAspect="1"/>
          </p:cNvPicPr>
          <p:nvPr/>
        </p:nvPicPr>
        <p:blipFill>
          <a:blip r:embed="rId4" cstate="print"/>
          <a:stretch>
            <a:fillRect/>
          </a:stretch>
        </p:blipFill>
        <p:spPr>
          <a:xfrm>
            <a:off x="2057400" y="304800"/>
            <a:ext cx="2082800" cy="1562100"/>
          </a:xfrm>
          <a:prstGeom prst="rect">
            <a:avLst/>
          </a:prstGeom>
        </p:spPr>
        <p:style>
          <a:lnRef idx="2">
            <a:schemeClr val="accent2"/>
          </a:lnRef>
          <a:fillRef idx="1">
            <a:schemeClr val="lt1"/>
          </a:fillRef>
          <a:effectRef idx="0">
            <a:schemeClr val="accent2"/>
          </a:effectRef>
          <a:fontRef idx="minor">
            <a:schemeClr val="dk1"/>
          </a:fontRef>
        </p:style>
      </p:pic>
      <p:pic>
        <p:nvPicPr>
          <p:cNvPr id="30" name="Picture 29" descr="P1020404.JPG"/>
          <p:cNvPicPr>
            <a:picLocks noChangeAspect="1"/>
          </p:cNvPicPr>
          <p:nvPr/>
        </p:nvPicPr>
        <p:blipFill>
          <a:blip r:embed="rId5" cstate="print"/>
          <a:stretch>
            <a:fillRect/>
          </a:stretch>
        </p:blipFill>
        <p:spPr>
          <a:xfrm>
            <a:off x="6553200" y="1524000"/>
            <a:ext cx="2362200" cy="1771650"/>
          </a:xfrm>
          <a:prstGeom prst="rect">
            <a:avLst/>
          </a:prstGeom>
        </p:spPr>
        <p:style>
          <a:lnRef idx="2">
            <a:schemeClr val="accent2"/>
          </a:lnRef>
          <a:fillRef idx="1">
            <a:schemeClr val="lt1"/>
          </a:fillRef>
          <a:effectRef idx="0">
            <a:schemeClr val="accent2"/>
          </a:effectRef>
          <a:fontRef idx="minor">
            <a:schemeClr val="dk1"/>
          </a:fontRef>
        </p:style>
      </p:pic>
      <p:pic>
        <p:nvPicPr>
          <p:cNvPr id="31" name="Picture 30" descr="P1020406.JPG"/>
          <p:cNvPicPr>
            <a:picLocks noChangeAspect="1"/>
          </p:cNvPicPr>
          <p:nvPr/>
        </p:nvPicPr>
        <p:blipFill>
          <a:blip r:embed="rId6" cstate="print"/>
          <a:stretch>
            <a:fillRect/>
          </a:stretch>
        </p:blipFill>
        <p:spPr>
          <a:xfrm>
            <a:off x="5181600" y="3581400"/>
            <a:ext cx="2286000" cy="1714500"/>
          </a:xfrm>
          <a:prstGeom prst="rect">
            <a:avLst/>
          </a:prstGeom>
        </p:spPr>
        <p:style>
          <a:lnRef idx="2">
            <a:schemeClr val="accent2"/>
          </a:lnRef>
          <a:fillRef idx="1">
            <a:schemeClr val="lt1"/>
          </a:fillRef>
          <a:effectRef idx="0">
            <a:schemeClr val="accent2"/>
          </a:effectRef>
          <a:fontRef idx="minor">
            <a:schemeClr val="dk1"/>
          </a:fontRef>
        </p:style>
      </p:pic>
      <p:pic>
        <p:nvPicPr>
          <p:cNvPr id="32" name="Picture 31" descr="P1020407.JPG"/>
          <p:cNvPicPr>
            <a:picLocks noChangeAspect="1"/>
          </p:cNvPicPr>
          <p:nvPr/>
        </p:nvPicPr>
        <p:blipFill>
          <a:blip r:embed="rId7" cstate="print"/>
          <a:stretch>
            <a:fillRect/>
          </a:stretch>
        </p:blipFill>
        <p:spPr>
          <a:xfrm>
            <a:off x="4267200" y="990600"/>
            <a:ext cx="2133600" cy="1600200"/>
          </a:xfrm>
          <a:prstGeom prst="rect">
            <a:avLst/>
          </a:prstGeom>
        </p:spPr>
        <p:style>
          <a:lnRef idx="2">
            <a:schemeClr val="accent2"/>
          </a:lnRef>
          <a:fillRef idx="1">
            <a:schemeClr val="lt1"/>
          </a:fillRef>
          <a:effectRef idx="0">
            <a:schemeClr val="accent2"/>
          </a:effectRef>
          <a:fontRef idx="minor">
            <a:schemeClr val="dk1"/>
          </a:fontRef>
        </p:style>
      </p:pic>
      <p:pic>
        <p:nvPicPr>
          <p:cNvPr id="33" name="Picture 32" descr="P1020399.JPG"/>
          <p:cNvPicPr>
            <a:picLocks noChangeAspect="1"/>
          </p:cNvPicPr>
          <p:nvPr/>
        </p:nvPicPr>
        <p:blipFill>
          <a:blip r:embed="rId8" cstate="print"/>
          <a:stretch>
            <a:fillRect/>
          </a:stretch>
        </p:blipFill>
        <p:spPr>
          <a:xfrm>
            <a:off x="2667000" y="2895600"/>
            <a:ext cx="2235200" cy="1676400"/>
          </a:xfrm>
          <a:prstGeom prst="rect">
            <a:avLst/>
          </a:prstGeom>
        </p:spPr>
        <p:style>
          <a:lnRef idx="2">
            <a:schemeClr val="accent2"/>
          </a:lnRef>
          <a:fillRef idx="1">
            <a:schemeClr val="lt1"/>
          </a:fillRef>
          <a:effectRef idx="0">
            <a:schemeClr val="accent2"/>
          </a:effectRef>
          <a:fontRef idx="minor">
            <a:schemeClr val="dk1"/>
          </a:fontRef>
        </p:style>
      </p:pic>
      <p:sp>
        <p:nvSpPr>
          <p:cNvPr id="34" name="Slide Number Placeholder 33"/>
          <p:cNvSpPr>
            <a:spLocks noGrp="1"/>
          </p:cNvSpPr>
          <p:nvPr>
            <p:ph type="sldNum" sz="quarter" idx="12"/>
          </p:nvPr>
        </p:nvSpPr>
        <p:spPr/>
        <p:txBody>
          <a:bodyPr/>
          <a:lstStyle/>
          <a:p>
            <a:fld id="{3E14374C-3AC9-4552-A274-1567EA3D1FE5}" type="slidenum">
              <a:rPr lang="en-US" smtClean="0"/>
              <a:pPr/>
              <a:t>30</a:t>
            </a:fld>
            <a:endParaRPr lang="en-US" dirty="0"/>
          </a:p>
        </p:txBody>
      </p: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le 1"/>
          <p:cNvSpPr txBox="1">
            <a:spLocks/>
          </p:cNvSpPr>
          <p:nvPr/>
        </p:nvSpPr>
        <p:spPr>
          <a:xfrm>
            <a:off x="2438400" y="990600"/>
            <a:ext cx="5867400" cy="4038600"/>
          </a:xfrm>
          <a:prstGeom prst="rect">
            <a:avLst/>
          </a:prstGeom>
        </p:spPr>
        <p:txBody>
          <a:bodyPr vert="horz" anchor="b">
            <a:normAutofit/>
          </a:bodyPr>
          <a:lstStyle/>
          <a:p>
            <a:pPr lvl="0" algn="r">
              <a:spcBef>
                <a:spcPct val="0"/>
              </a:spcBef>
            </a:pPr>
            <a:endParaRPr lang="fa-IR" sz="1500" cap="small" dirty="0" smtClean="0">
              <a:solidFill>
                <a:schemeClr val="tx2"/>
              </a:solidFill>
              <a:cs typeface="B Nazanin" pitchFamily="2" charset="-78"/>
            </a:endParaRPr>
          </a:p>
        </p:txBody>
      </p: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graphicFrame>
        <p:nvGraphicFramePr>
          <p:cNvPr id="23" name="Diagram 22"/>
          <p:cNvGraphicFramePr/>
          <p:nvPr/>
        </p:nvGraphicFramePr>
        <p:xfrm>
          <a:off x="3429000" y="990600"/>
          <a:ext cx="3657600" cy="3581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Slide Number Placeholder 19"/>
          <p:cNvSpPr>
            <a:spLocks noGrp="1"/>
          </p:cNvSpPr>
          <p:nvPr>
            <p:ph type="sldNum" sz="quarter" idx="12"/>
          </p:nvPr>
        </p:nvSpPr>
        <p:spPr/>
        <p:txBody>
          <a:bodyPr/>
          <a:lstStyle/>
          <a:p>
            <a:fld id="{3E14374C-3AC9-4552-A274-1567EA3D1FE5}" type="slidenum">
              <a:rPr lang="en-US" smtClean="0"/>
              <a:pPr/>
              <a:t>31</a:t>
            </a:fld>
            <a:endParaRPr lang="en-US" dirty="0"/>
          </a:p>
        </p:txBody>
      </p:sp>
      <p:sp>
        <p:nvSpPr>
          <p:cNvPr id="24" name="Title 1"/>
          <p:cNvSpPr>
            <a:spLocks noGrp="1"/>
          </p:cNvSpPr>
          <p:nvPr>
            <p:ph type="ctrTitle"/>
          </p:nvPr>
        </p:nvSpPr>
        <p:spPr>
          <a:xfrm>
            <a:off x="7010400" y="304800"/>
            <a:ext cx="1600200" cy="827562"/>
          </a:xfrm>
        </p:spPr>
        <p:style>
          <a:lnRef idx="3">
            <a:schemeClr val="lt1"/>
          </a:lnRef>
          <a:fillRef idx="1">
            <a:schemeClr val="accent2"/>
          </a:fillRef>
          <a:effectRef idx="1">
            <a:schemeClr val="accent2"/>
          </a:effectRef>
          <a:fontRef idx="minor">
            <a:schemeClr val="lt1"/>
          </a:fontRef>
        </p:style>
        <p:txBody>
          <a:bodyPr>
            <a:normAutofit/>
          </a:bodyPr>
          <a:lstStyle/>
          <a:p>
            <a:r>
              <a:rPr lang="fa-IR" sz="3600" dirty="0" smtClean="0"/>
              <a:t>فصل دوم</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23" name="Rectangle 22"/>
          <p:cNvSpPr/>
          <p:nvPr/>
        </p:nvSpPr>
        <p:spPr>
          <a:xfrm>
            <a:off x="6781800" y="228600"/>
            <a:ext cx="2057400"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r"/>
            <a:r>
              <a:rPr lang="fa-IR" sz="2000" dirty="0" smtClean="0">
                <a:cs typeface="B Titr" pitchFamily="2" charset="-78"/>
              </a:rPr>
              <a:t>عوامل مخل خارجی</a:t>
            </a:r>
            <a:endParaRPr lang="en-US" sz="2000" dirty="0">
              <a:cs typeface="B Titr" pitchFamily="2" charset="-78"/>
            </a:endParaRPr>
          </a:p>
        </p:txBody>
      </p:sp>
      <p:sp>
        <p:nvSpPr>
          <p:cNvPr id="24" name="Rectangle 23"/>
          <p:cNvSpPr/>
          <p:nvPr/>
        </p:nvSpPr>
        <p:spPr>
          <a:xfrm>
            <a:off x="2209800" y="914400"/>
            <a:ext cx="6781800" cy="1200329"/>
          </a:xfrm>
          <a:prstGeom prst="rect">
            <a:avLst/>
          </a:prstGeom>
        </p:spPr>
        <p:txBody>
          <a:bodyPr wrap="square">
            <a:spAutoFit/>
          </a:bodyPr>
          <a:lstStyle/>
          <a:p>
            <a:pPr algn="r"/>
            <a:r>
              <a:rPr lang="fa-IR" sz="2000" b="1" dirty="0" smtClean="0">
                <a:cs typeface="B Nazanin" pitchFamily="2" charset="-78"/>
              </a:rPr>
              <a:t>عوامل طبیعی - </a:t>
            </a:r>
            <a:r>
              <a:rPr lang="fa-IR" b="1" dirty="0" smtClean="0">
                <a:cs typeface="B Nazanin" pitchFamily="2" charset="-78"/>
              </a:rPr>
              <a:t>با عملکرد آنی</a:t>
            </a:r>
          </a:p>
          <a:p>
            <a:pPr algn="r"/>
            <a:endParaRPr lang="fa-IR" sz="2000" b="1" dirty="0" smtClean="0">
              <a:cs typeface="B Nazanin" pitchFamily="2" charset="-78"/>
            </a:endParaRPr>
          </a:p>
          <a:p>
            <a:pPr algn="r"/>
            <a:r>
              <a:rPr lang="fa-IR" sz="1600" dirty="0" smtClean="0">
                <a:cs typeface="B Nazanin" pitchFamily="2" charset="-78"/>
              </a:rPr>
              <a:t>زلزله مهیب سال 1193 ه.ق باعث ویرانی شهر تبریز و کشته شدن عده زیادی از مردم آن کشته و از مسجد کبود بجز سر درب و چندین جرز پایه بر جا نمی گذارد.</a:t>
            </a:r>
            <a:endParaRPr lang="en-US" sz="1600" b="1" dirty="0">
              <a:cs typeface="B Nazanin" pitchFamily="2" charset="-78"/>
            </a:endParaRPr>
          </a:p>
        </p:txBody>
      </p:sp>
      <p:pic>
        <p:nvPicPr>
          <p:cNvPr id="25" name="Picture 24" descr="674837_BXq98Vge.JPG"/>
          <p:cNvPicPr>
            <a:picLocks noChangeAspect="1"/>
          </p:cNvPicPr>
          <p:nvPr/>
        </p:nvPicPr>
        <p:blipFill>
          <a:blip r:embed="rId4" cstate="print"/>
          <a:stretch>
            <a:fillRect/>
          </a:stretch>
        </p:blipFill>
        <p:spPr>
          <a:xfrm>
            <a:off x="2438400" y="2438400"/>
            <a:ext cx="3895725" cy="3990975"/>
          </a:xfrm>
          <a:prstGeom prst="rect">
            <a:avLst/>
          </a:prstGeom>
          <a:ln>
            <a:noFill/>
          </a:ln>
          <a:effectLst>
            <a:softEdge rad="112500"/>
          </a:effectLst>
        </p:spPr>
      </p:pic>
      <p:sp>
        <p:nvSpPr>
          <p:cNvPr id="26" name="Rectangle 25"/>
          <p:cNvSpPr/>
          <p:nvPr/>
        </p:nvSpPr>
        <p:spPr>
          <a:xfrm>
            <a:off x="6781800" y="4419600"/>
            <a:ext cx="2057400" cy="1323439"/>
          </a:xfrm>
          <a:prstGeom prst="rect">
            <a:avLst/>
          </a:prstGeom>
        </p:spPr>
        <p:txBody>
          <a:bodyPr wrap="square">
            <a:spAutoFit/>
          </a:bodyPr>
          <a:lstStyle/>
          <a:p>
            <a:pPr algn="ctr"/>
            <a:r>
              <a:rPr lang="fa-IR" sz="1600" dirty="0" smtClean="0">
                <a:cs typeface="B Nazanin" pitchFamily="2" charset="-78"/>
              </a:rPr>
              <a:t>این تصویری از مسجد کبود تبریز، برداشته شده در قریب ۱۳۰ سال پیش است که در مجموعه عکس های کاخ گلستان نگهداری می شود. </a:t>
            </a:r>
            <a:endParaRPr lang="en-US" sz="1600" dirty="0">
              <a:cs typeface="B Nazanin" pitchFamily="2" charset="-78"/>
            </a:endParaRPr>
          </a:p>
        </p:txBody>
      </p:sp>
      <p:sp>
        <p:nvSpPr>
          <p:cNvPr id="18" name="Slide Number Placeholder 17"/>
          <p:cNvSpPr>
            <a:spLocks noGrp="1"/>
          </p:cNvSpPr>
          <p:nvPr>
            <p:ph type="sldNum" sz="quarter" idx="12"/>
          </p:nvPr>
        </p:nvSpPr>
        <p:spPr/>
        <p:txBody>
          <a:bodyPr/>
          <a:lstStyle/>
          <a:p>
            <a:fld id="{3E14374C-3AC9-4552-A274-1567EA3D1FE5}" type="slidenum">
              <a:rPr lang="en-US" smtClean="0"/>
              <a:pPr/>
              <a:t>32</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24" name="Rectangle 23"/>
          <p:cNvSpPr/>
          <p:nvPr/>
        </p:nvSpPr>
        <p:spPr>
          <a:xfrm>
            <a:off x="6019800" y="381000"/>
            <a:ext cx="2895600" cy="400110"/>
          </a:xfrm>
          <a:prstGeom prst="rect">
            <a:avLst/>
          </a:prstGeom>
        </p:spPr>
        <p:txBody>
          <a:bodyPr wrap="square">
            <a:spAutoFit/>
          </a:bodyPr>
          <a:lstStyle/>
          <a:p>
            <a:pPr algn="r"/>
            <a:r>
              <a:rPr lang="fa-IR" sz="2000" b="1" dirty="0" smtClean="0">
                <a:cs typeface="B Nazanin" pitchFamily="2" charset="-78"/>
              </a:rPr>
              <a:t>عوامل طبیعی - </a:t>
            </a:r>
            <a:r>
              <a:rPr lang="fa-IR" b="1" dirty="0" smtClean="0">
                <a:cs typeface="B Nazanin" pitchFamily="2" charset="-78"/>
              </a:rPr>
              <a:t>با عملکرد مداوم</a:t>
            </a:r>
            <a:endParaRPr lang="en-US" sz="2000" b="1" dirty="0">
              <a:cs typeface="B Nazanin" pitchFamily="2" charset="-78"/>
            </a:endParaRPr>
          </a:p>
        </p:txBody>
      </p:sp>
      <p:sp>
        <p:nvSpPr>
          <p:cNvPr id="25" name="Rectangle 24"/>
          <p:cNvSpPr/>
          <p:nvPr/>
        </p:nvSpPr>
        <p:spPr>
          <a:xfrm>
            <a:off x="2286000" y="762000"/>
            <a:ext cx="6705600" cy="584775"/>
          </a:xfrm>
          <a:prstGeom prst="rect">
            <a:avLst/>
          </a:prstGeom>
        </p:spPr>
        <p:txBody>
          <a:bodyPr wrap="square">
            <a:spAutoFit/>
          </a:bodyPr>
          <a:lstStyle/>
          <a:p>
            <a:pPr algn="r" rtl="1"/>
            <a:r>
              <a:rPr lang="fa-IR" sz="1600" dirty="0" smtClean="0">
                <a:solidFill>
                  <a:srgbClr val="262626"/>
                </a:solidFill>
                <a:latin typeface="A Samt ** 1" pitchFamily="2" charset="-78"/>
                <a:cs typeface="B Nazanin" pitchFamily="2" charset="-78"/>
              </a:rPr>
              <a:t>رطوبت و سرما و یخنبدان به صورت مداوم در سال های مختلف بر بنا اثر کرده و باعث خرابی هایی در بخش های مختلف بنا شده است.</a:t>
            </a:r>
            <a:endParaRPr lang="fa-IR" sz="1600" dirty="0">
              <a:solidFill>
                <a:srgbClr val="262626"/>
              </a:solidFill>
              <a:latin typeface="A Samt ** 1" pitchFamily="2" charset="-78"/>
              <a:cs typeface="B Nazanin" pitchFamily="2" charset="-78"/>
            </a:endParaRPr>
          </a:p>
        </p:txBody>
      </p:sp>
      <p:sp>
        <p:nvSpPr>
          <p:cNvPr id="31" name="Rectangle 30"/>
          <p:cNvSpPr/>
          <p:nvPr/>
        </p:nvSpPr>
        <p:spPr>
          <a:xfrm>
            <a:off x="4724400" y="1752600"/>
            <a:ext cx="4191000" cy="400110"/>
          </a:xfrm>
          <a:prstGeom prst="rect">
            <a:avLst/>
          </a:prstGeom>
        </p:spPr>
        <p:txBody>
          <a:bodyPr wrap="square">
            <a:spAutoFit/>
          </a:bodyPr>
          <a:lstStyle/>
          <a:p>
            <a:pPr algn="r"/>
            <a:r>
              <a:rPr lang="fa-IR" sz="2000" b="1" dirty="0" smtClean="0">
                <a:cs typeface="B Nazanin" pitchFamily="2" charset="-78"/>
              </a:rPr>
              <a:t>عوامل اجتماعی- </a:t>
            </a:r>
            <a:r>
              <a:rPr lang="fa-IR" sz="1600" b="1" dirty="0" smtClean="0">
                <a:cs typeface="B Nazanin" pitchFamily="2" charset="-78"/>
              </a:rPr>
              <a:t>مدیریت غلط جوامع جهان سوم</a:t>
            </a:r>
            <a:endParaRPr lang="en-US" sz="1600" b="1" dirty="0">
              <a:cs typeface="B Nazanin" pitchFamily="2" charset="-78"/>
            </a:endParaRPr>
          </a:p>
        </p:txBody>
      </p:sp>
      <p:cxnSp>
        <p:nvCxnSpPr>
          <p:cNvPr id="32" name="Straight Connector 31"/>
          <p:cNvCxnSpPr/>
          <p:nvPr/>
        </p:nvCxnSpPr>
        <p:spPr>
          <a:xfrm>
            <a:off x="1676400" y="1600200"/>
            <a:ext cx="723900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209800" y="2209800"/>
            <a:ext cx="6705600" cy="338554"/>
          </a:xfrm>
          <a:prstGeom prst="rect">
            <a:avLst/>
          </a:prstGeom>
        </p:spPr>
        <p:txBody>
          <a:bodyPr wrap="square">
            <a:spAutoFit/>
          </a:bodyPr>
          <a:lstStyle/>
          <a:p>
            <a:pPr algn="r" rtl="1"/>
            <a:r>
              <a:rPr lang="fa-IR" sz="1600" dirty="0" smtClean="0">
                <a:solidFill>
                  <a:srgbClr val="262626"/>
                </a:solidFill>
                <a:latin typeface="A Samt ** 1" pitchFamily="2" charset="-78"/>
                <a:cs typeface="B Nazanin" pitchFamily="2" charset="-78"/>
              </a:rPr>
              <a:t>گسترش ساخت و ساز در اطراف مسجد کبود باعث کم ارزش شدن آن می شود.</a:t>
            </a:r>
            <a:endParaRPr lang="fa-IR" sz="1600" dirty="0">
              <a:solidFill>
                <a:srgbClr val="262626"/>
              </a:solidFill>
              <a:latin typeface="A Samt ** 1" pitchFamily="2" charset="-78"/>
              <a:cs typeface="B Nazanin" pitchFamily="2" charset="-78"/>
            </a:endParaRPr>
          </a:p>
        </p:txBody>
      </p:sp>
      <p:sp>
        <p:nvSpPr>
          <p:cNvPr id="39" name="Rectangle 38"/>
          <p:cNvSpPr/>
          <p:nvPr/>
        </p:nvSpPr>
        <p:spPr>
          <a:xfrm>
            <a:off x="6019800" y="2819400"/>
            <a:ext cx="2895600" cy="400110"/>
          </a:xfrm>
          <a:prstGeom prst="rect">
            <a:avLst/>
          </a:prstGeom>
        </p:spPr>
        <p:txBody>
          <a:bodyPr wrap="square">
            <a:spAutoFit/>
          </a:bodyPr>
          <a:lstStyle/>
          <a:p>
            <a:pPr algn="r"/>
            <a:r>
              <a:rPr lang="fa-IR" sz="2000" b="1" dirty="0" smtClean="0">
                <a:cs typeface="B Nazanin" pitchFamily="2" charset="-78"/>
              </a:rPr>
              <a:t>عوامل اجتماعی- </a:t>
            </a:r>
            <a:r>
              <a:rPr lang="fa-IR" b="1" dirty="0" smtClean="0">
                <a:cs typeface="B Nazanin" pitchFamily="2" charset="-78"/>
              </a:rPr>
              <a:t>توده مردم</a:t>
            </a:r>
            <a:endParaRPr lang="en-US" sz="2000" b="1" dirty="0">
              <a:cs typeface="B Nazanin" pitchFamily="2" charset="-78"/>
            </a:endParaRPr>
          </a:p>
        </p:txBody>
      </p:sp>
      <p:sp>
        <p:nvSpPr>
          <p:cNvPr id="40" name="Rectangle 39"/>
          <p:cNvSpPr/>
          <p:nvPr/>
        </p:nvSpPr>
        <p:spPr>
          <a:xfrm>
            <a:off x="2057400" y="4114800"/>
            <a:ext cx="6858000" cy="1077218"/>
          </a:xfrm>
          <a:prstGeom prst="rect">
            <a:avLst/>
          </a:prstGeom>
        </p:spPr>
        <p:txBody>
          <a:bodyPr wrap="square">
            <a:spAutoFit/>
          </a:bodyPr>
          <a:lstStyle/>
          <a:p>
            <a:pPr algn="r"/>
            <a:endParaRPr lang="fa-IR" sz="1600" dirty="0" smtClean="0">
              <a:cs typeface="B Nazanin" pitchFamily="2" charset="-78"/>
            </a:endParaRPr>
          </a:p>
          <a:p>
            <a:pPr algn="r"/>
            <a:r>
              <a:rPr lang="fa-IR" sz="1600" dirty="0" smtClean="0">
                <a:cs typeface="B Nazanin" pitchFamily="2" charset="-78"/>
              </a:rPr>
              <a:t>در فاصله بین سالهای پس از زلزله تا شروع مرمت، درب ورودی اصلی و قطعات مرمرین و ... به تاراج میرود.</a:t>
            </a:r>
            <a:r>
              <a:rPr lang="en-US" sz="1600" dirty="0" smtClean="0">
                <a:cs typeface="B Nazanin" pitchFamily="2" charset="-78"/>
              </a:rPr>
              <a:t>-</a:t>
            </a:r>
            <a:endParaRPr lang="fa-IR" sz="1600" dirty="0" smtClean="0">
              <a:cs typeface="B Nazanin" pitchFamily="2" charset="-78"/>
            </a:endParaRPr>
          </a:p>
          <a:p>
            <a:pPr algn="r"/>
            <a:endParaRPr lang="fa-IR" sz="1600" dirty="0">
              <a:cs typeface="B Nazanin" pitchFamily="2" charset="-78"/>
            </a:endParaRPr>
          </a:p>
          <a:p>
            <a:pPr algn="r"/>
            <a:r>
              <a:rPr lang="fa-IR" sz="1600" dirty="0" smtClean="0">
                <a:cs typeface="B Nazanin" pitchFamily="2" charset="-78"/>
              </a:rPr>
              <a:t>-و سنگهای کف آن از سنگهای شفافی از جنس مرمر بود که توسط روسها غارت شد.</a:t>
            </a:r>
            <a:endParaRPr lang="en-US" sz="1600" dirty="0">
              <a:cs typeface="B Nazanin" pitchFamily="2" charset="-78"/>
            </a:endParaRPr>
          </a:p>
        </p:txBody>
      </p:sp>
      <p:sp>
        <p:nvSpPr>
          <p:cNvPr id="41" name="Rectangle 40"/>
          <p:cNvSpPr/>
          <p:nvPr/>
        </p:nvSpPr>
        <p:spPr>
          <a:xfrm>
            <a:off x="1905000" y="3200400"/>
            <a:ext cx="6781800" cy="646331"/>
          </a:xfrm>
          <a:prstGeom prst="rect">
            <a:avLst/>
          </a:prstGeom>
        </p:spPr>
        <p:txBody>
          <a:bodyPr wrap="square">
            <a:spAutoFit/>
          </a:bodyPr>
          <a:lstStyle/>
          <a:p>
            <a:pPr algn="r"/>
            <a:r>
              <a:rPr lang="fa-IR" dirty="0" smtClean="0">
                <a:cs typeface="B Nazanin" pitchFamily="2" charset="-78"/>
              </a:rPr>
              <a:t>نبود فرهنگ مناسب حفظ آثار تاریخی</a:t>
            </a:r>
          </a:p>
          <a:p>
            <a:pPr algn="r"/>
            <a:r>
              <a:rPr lang="fa-IR" dirty="0" smtClean="0">
                <a:cs typeface="B Nazanin" pitchFamily="2" charset="-78"/>
              </a:rPr>
              <a:t>یکی از معضلاتی که بیشتر آثار باستانی درگیر آن هستند نوشتن یادگاری توسط مردم می باشد.</a:t>
            </a:r>
            <a:endParaRPr lang="en-US" dirty="0"/>
          </a:p>
        </p:txBody>
      </p:sp>
      <p:cxnSp>
        <p:nvCxnSpPr>
          <p:cNvPr id="42" name="Straight Connector 41"/>
          <p:cNvCxnSpPr/>
          <p:nvPr/>
        </p:nvCxnSpPr>
        <p:spPr>
          <a:xfrm>
            <a:off x="1676400" y="2743200"/>
            <a:ext cx="7239000"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Slide Number Placeholder 22"/>
          <p:cNvSpPr>
            <a:spLocks noGrp="1"/>
          </p:cNvSpPr>
          <p:nvPr>
            <p:ph type="sldNum" sz="quarter" idx="12"/>
          </p:nvPr>
        </p:nvSpPr>
        <p:spPr/>
        <p:txBody>
          <a:bodyPr/>
          <a:lstStyle/>
          <a:p>
            <a:fld id="{3E14374C-3AC9-4552-A274-1567EA3D1FE5}" type="slidenum">
              <a:rPr lang="en-US" smtClean="0"/>
              <a:pPr/>
              <a:t>33</a:t>
            </a:fld>
            <a:endParaRPr lang="en-US" dirty="0"/>
          </a:p>
        </p:txBody>
      </p:sp>
      <p:cxnSp>
        <p:nvCxnSpPr>
          <p:cNvPr id="26" name="Straight Connector 25"/>
          <p:cNvCxnSpPr/>
          <p:nvPr/>
        </p:nvCxnSpPr>
        <p:spPr>
          <a:xfrm>
            <a:off x="1676400" y="5715000"/>
            <a:ext cx="72390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24" name="Slide Number Placeholder 23"/>
          <p:cNvSpPr>
            <a:spLocks noGrp="1"/>
          </p:cNvSpPr>
          <p:nvPr>
            <p:ph type="sldNum" sz="quarter" idx="12"/>
          </p:nvPr>
        </p:nvSpPr>
        <p:spPr/>
        <p:txBody>
          <a:bodyPr/>
          <a:lstStyle/>
          <a:p>
            <a:fld id="{3E14374C-3AC9-4552-A274-1567EA3D1FE5}" type="slidenum">
              <a:rPr lang="en-US" smtClean="0"/>
              <a:pPr/>
              <a:t>34</a:t>
            </a:fld>
            <a:endParaRPr lang="en-US"/>
          </a:p>
        </p:txBody>
      </p:sp>
      <p:graphicFrame>
        <p:nvGraphicFramePr>
          <p:cNvPr id="18" name="Diagram 17"/>
          <p:cNvGraphicFramePr/>
          <p:nvPr/>
        </p:nvGraphicFramePr>
        <p:xfrm>
          <a:off x="3429000" y="990600"/>
          <a:ext cx="3657600" cy="3581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pic>
        <p:nvPicPr>
          <p:cNvPr id="26" name="Picture 25" descr="P1020015.JPG"/>
          <p:cNvPicPr>
            <a:picLocks noChangeAspect="1"/>
          </p:cNvPicPr>
          <p:nvPr/>
        </p:nvPicPr>
        <p:blipFill>
          <a:blip r:embed="rId4" cstate="print"/>
          <a:stretch>
            <a:fillRect/>
          </a:stretch>
        </p:blipFill>
        <p:spPr>
          <a:xfrm>
            <a:off x="2819400" y="228600"/>
            <a:ext cx="4953000" cy="3714750"/>
          </a:xfrm>
          <a:prstGeom prst="rect">
            <a:avLst/>
          </a:prstGeom>
          <a:ln>
            <a:noFill/>
          </a:ln>
          <a:effectLst>
            <a:softEdge rad="112500"/>
          </a:effectLst>
        </p:spPr>
      </p:pic>
      <p:graphicFrame>
        <p:nvGraphicFramePr>
          <p:cNvPr id="27" name="Content Placeholder 1"/>
          <p:cNvGraphicFramePr>
            <a:graphicFrameLocks/>
          </p:cNvGraphicFramePr>
          <p:nvPr/>
        </p:nvGraphicFramePr>
        <p:xfrm>
          <a:off x="2667000" y="4572000"/>
          <a:ext cx="5349876" cy="1681163"/>
        </p:xfrm>
        <a:graphic>
          <a:graphicData uri="http://schemas.openxmlformats.org/drawingml/2006/table">
            <a:tbl>
              <a:tblPr rtl="1" firstRow="1" bandRow="1">
                <a:tableStyleId>{5C22544A-7EE6-4342-B048-85BDC9FD1C3A}</a:tableStyleId>
              </a:tblPr>
              <a:tblGrid>
                <a:gridCol w="1337469"/>
                <a:gridCol w="1337469"/>
                <a:gridCol w="1337469"/>
                <a:gridCol w="1337469"/>
              </a:tblGrid>
              <a:tr h="405806">
                <a:tc>
                  <a:txBody>
                    <a:bodyPr/>
                    <a:lstStyle/>
                    <a:p>
                      <a:pPr algn="ctr" rtl="1"/>
                      <a:r>
                        <a:rPr lang="fa-IR" sz="1600" dirty="0" smtClean="0">
                          <a:cs typeface="B Nazanin" pitchFamily="2" charset="-78"/>
                        </a:rPr>
                        <a:t>شماره تصویر</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آسیب</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آسیب رسان</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درمان</a:t>
                      </a:r>
                      <a:endParaRPr lang="fa-IR" sz="1600" dirty="0">
                        <a:cs typeface="B Nazanin" pitchFamily="2" charset="-78"/>
                      </a:endParaRPr>
                    </a:p>
                  </a:txBody>
                  <a:tcPr marL="91447" marR="91447" marT="28993" marB="28993"/>
                </a:tc>
              </a:tr>
              <a:tr h="1275357">
                <a:tc>
                  <a:txBody>
                    <a:bodyPr/>
                    <a:lstStyle/>
                    <a:p>
                      <a:pPr algn="ctr" rtl="1"/>
                      <a:endParaRPr lang="en-US" sz="1600" dirty="0" smtClean="0">
                        <a:cs typeface="B Nazanin" pitchFamily="2" charset="-78"/>
                      </a:endParaRPr>
                    </a:p>
                    <a:p>
                      <a:pPr algn="ctr" rtl="1"/>
                      <a:endParaRPr lang="en-US" sz="1600" dirty="0" smtClean="0">
                        <a:cs typeface="B Nazanin" pitchFamily="2" charset="-78"/>
                      </a:endParaRPr>
                    </a:p>
                    <a:p>
                      <a:pPr algn="ctr" rtl="1"/>
                      <a:r>
                        <a:rPr lang="en-US" sz="1600" dirty="0" smtClean="0">
                          <a:cs typeface="B Nazanin" pitchFamily="2" charset="-78"/>
                        </a:rPr>
                        <a:t>1</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اجرای</a:t>
                      </a:r>
                      <a:r>
                        <a:rPr lang="fa-IR" sz="1600" baseline="0" dirty="0" smtClean="0">
                          <a:cs typeface="B Nazanin" pitchFamily="2" charset="-78"/>
                        </a:rPr>
                        <a:t> نادرست بند کشی</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رطوبت</a:t>
                      </a:r>
                      <a:r>
                        <a:rPr lang="fa-IR" sz="1600" baseline="0" dirty="0" smtClean="0">
                          <a:cs typeface="B Nazanin" pitchFamily="2" charset="-78"/>
                        </a:rPr>
                        <a:t> و منظره بد</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اجرای</a:t>
                      </a:r>
                      <a:r>
                        <a:rPr lang="fa-IR" sz="1600" baseline="0" dirty="0" smtClean="0">
                          <a:cs typeface="B Nazanin" pitchFamily="2" charset="-78"/>
                        </a:rPr>
                        <a:t> صحیح و منظم بندکشی</a:t>
                      </a:r>
                      <a:endParaRPr lang="fa-IR" sz="1600" dirty="0">
                        <a:cs typeface="B Nazanin" pitchFamily="2" charset="-78"/>
                      </a:endParaRPr>
                    </a:p>
                  </a:txBody>
                  <a:tcPr marL="91447" marR="91447" marT="28993" marB="28993"/>
                </a:tc>
              </a:tr>
            </a:tbl>
          </a:graphicData>
        </a:graphic>
      </p:graphicFrame>
      <p:sp>
        <p:nvSpPr>
          <p:cNvPr id="18" name="Slide Number Placeholder 17"/>
          <p:cNvSpPr>
            <a:spLocks noGrp="1"/>
          </p:cNvSpPr>
          <p:nvPr>
            <p:ph type="sldNum" sz="quarter" idx="12"/>
          </p:nvPr>
        </p:nvSpPr>
        <p:spPr/>
        <p:txBody>
          <a:bodyPr/>
          <a:lstStyle/>
          <a:p>
            <a:fld id="{3E14374C-3AC9-4552-A274-1567EA3D1FE5}" type="slidenum">
              <a:rPr lang="en-US" smtClean="0"/>
              <a:pPr/>
              <a:t>35</a:t>
            </a:fld>
            <a:endParaRPr lang="en-US" dirty="0"/>
          </a:p>
        </p:txBody>
      </p:sp>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graphicFrame>
        <p:nvGraphicFramePr>
          <p:cNvPr id="27" name="Content Placeholder 1"/>
          <p:cNvGraphicFramePr>
            <a:graphicFrameLocks/>
          </p:cNvGraphicFramePr>
          <p:nvPr/>
        </p:nvGraphicFramePr>
        <p:xfrm>
          <a:off x="2667000" y="4572000"/>
          <a:ext cx="5349876" cy="1681163"/>
        </p:xfrm>
        <a:graphic>
          <a:graphicData uri="http://schemas.openxmlformats.org/drawingml/2006/table">
            <a:tbl>
              <a:tblPr rtl="1" firstRow="1" bandRow="1">
                <a:tableStyleId>{5C22544A-7EE6-4342-B048-85BDC9FD1C3A}</a:tableStyleId>
              </a:tblPr>
              <a:tblGrid>
                <a:gridCol w="1337469"/>
                <a:gridCol w="1337469"/>
                <a:gridCol w="1337469"/>
                <a:gridCol w="1337469"/>
              </a:tblGrid>
              <a:tr h="405806">
                <a:tc>
                  <a:txBody>
                    <a:bodyPr/>
                    <a:lstStyle/>
                    <a:p>
                      <a:pPr algn="ctr" rtl="1"/>
                      <a:r>
                        <a:rPr lang="fa-IR" sz="1600" dirty="0" smtClean="0">
                          <a:cs typeface="B Nazanin" pitchFamily="2" charset="-78"/>
                        </a:rPr>
                        <a:t>شماره تصویر</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آسیب</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آسیب رسان</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درمان</a:t>
                      </a:r>
                      <a:endParaRPr lang="fa-IR" sz="1600" dirty="0">
                        <a:cs typeface="B Nazanin" pitchFamily="2" charset="-78"/>
                      </a:endParaRPr>
                    </a:p>
                  </a:txBody>
                  <a:tcPr marL="91447" marR="91447" marT="28993" marB="28993"/>
                </a:tc>
              </a:tr>
              <a:tr h="1275357">
                <a:tc>
                  <a:txBody>
                    <a:bodyPr/>
                    <a:lstStyle/>
                    <a:p>
                      <a:pPr algn="ctr" rtl="1"/>
                      <a:endParaRPr lang="en-US" sz="1600" dirty="0" smtClean="0">
                        <a:cs typeface="B Nazanin" pitchFamily="2" charset="-78"/>
                      </a:endParaRPr>
                    </a:p>
                    <a:p>
                      <a:pPr algn="ctr" rtl="1"/>
                      <a:endParaRPr lang="en-US" sz="1600" dirty="0" smtClean="0">
                        <a:cs typeface="B Nazanin" pitchFamily="2" charset="-78"/>
                      </a:endParaRPr>
                    </a:p>
                    <a:p>
                      <a:pPr algn="ctr" rtl="1"/>
                      <a:r>
                        <a:rPr lang="en-US" sz="1600" dirty="0" smtClean="0">
                          <a:cs typeface="B Nazanin" pitchFamily="2" charset="-78"/>
                        </a:rPr>
                        <a:t>2</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عدم توجه </a:t>
                      </a:r>
                      <a:r>
                        <a:rPr lang="fa-IR" sz="1600" baseline="0" dirty="0" smtClean="0">
                          <a:cs typeface="B Nazanin" pitchFamily="2" charset="-78"/>
                        </a:rPr>
                        <a:t>به محوطه سازی</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رطوبت</a:t>
                      </a:r>
                      <a:r>
                        <a:rPr lang="fa-IR" sz="1600" baseline="0" dirty="0" smtClean="0">
                          <a:cs typeface="B Nazanin" pitchFamily="2" charset="-78"/>
                        </a:rPr>
                        <a:t> و منظره نامطلوب</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اجرای سنگفرش برای محوطه</a:t>
                      </a:r>
                      <a:endParaRPr lang="fa-IR" sz="1600" dirty="0">
                        <a:cs typeface="B Nazanin" pitchFamily="2" charset="-78"/>
                      </a:endParaRPr>
                    </a:p>
                  </a:txBody>
                  <a:tcPr marL="91447" marR="91447" marT="28993" marB="28993"/>
                </a:tc>
              </a:tr>
            </a:tbl>
          </a:graphicData>
        </a:graphic>
      </p:graphicFrame>
      <p:pic>
        <p:nvPicPr>
          <p:cNvPr id="18" name="Picture 17" descr="P1020016.JPG"/>
          <p:cNvPicPr>
            <a:picLocks noChangeAspect="1"/>
          </p:cNvPicPr>
          <p:nvPr/>
        </p:nvPicPr>
        <p:blipFill>
          <a:blip r:embed="rId4" cstate="print"/>
          <a:stretch>
            <a:fillRect/>
          </a:stretch>
        </p:blipFill>
        <p:spPr>
          <a:xfrm>
            <a:off x="2667000" y="228600"/>
            <a:ext cx="5257800" cy="3943350"/>
          </a:xfrm>
          <a:prstGeom prst="rect">
            <a:avLst/>
          </a:prstGeom>
          <a:ln>
            <a:noFill/>
          </a:ln>
          <a:effectLst>
            <a:softEdge rad="112500"/>
          </a:effectLst>
        </p:spPr>
      </p:pic>
      <p:sp>
        <p:nvSpPr>
          <p:cNvPr id="19" name="Slide Number Placeholder 18"/>
          <p:cNvSpPr>
            <a:spLocks noGrp="1"/>
          </p:cNvSpPr>
          <p:nvPr>
            <p:ph type="sldNum" sz="quarter" idx="12"/>
          </p:nvPr>
        </p:nvSpPr>
        <p:spPr/>
        <p:txBody>
          <a:bodyPr/>
          <a:lstStyle/>
          <a:p>
            <a:fld id="{3E14374C-3AC9-4552-A274-1567EA3D1FE5}" type="slidenum">
              <a:rPr lang="en-US" smtClean="0"/>
              <a:pPr/>
              <a:t>36</a:t>
            </a:fld>
            <a:endParaRPr lang="en-US" dirty="0"/>
          </a:p>
        </p:txBody>
      </p:sp>
    </p:spTree>
  </p:cSld>
  <p:clrMapOvr>
    <a:masterClrMapping/>
  </p:clrMapOvr>
  <p:transition spd="slow">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graphicFrame>
        <p:nvGraphicFramePr>
          <p:cNvPr id="27" name="Content Placeholder 1"/>
          <p:cNvGraphicFramePr>
            <a:graphicFrameLocks/>
          </p:cNvGraphicFramePr>
          <p:nvPr/>
        </p:nvGraphicFramePr>
        <p:xfrm>
          <a:off x="2667000" y="4572000"/>
          <a:ext cx="5349876" cy="1681163"/>
        </p:xfrm>
        <a:graphic>
          <a:graphicData uri="http://schemas.openxmlformats.org/drawingml/2006/table">
            <a:tbl>
              <a:tblPr rtl="1" firstRow="1" bandRow="1">
                <a:tableStyleId>{5C22544A-7EE6-4342-B048-85BDC9FD1C3A}</a:tableStyleId>
              </a:tblPr>
              <a:tblGrid>
                <a:gridCol w="1337469"/>
                <a:gridCol w="1337469"/>
                <a:gridCol w="1337469"/>
                <a:gridCol w="1337469"/>
              </a:tblGrid>
              <a:tr h="405806">
                <a:tc>
                  <a:txBody>
                    <a:bodyPr/>
                    <a:lstStyle/>
                    <a:p>
                      <a:pPr algn="ctr" rtl="1"/>
                      <a:r>
                        <a:rPr lang="fa-IR" sz="1600" dirty="0" smtClean="0">
                          <a:cs typeface="B Nazanin" pitchFamily="2" charset="-78"/>
                        </a:rPr>
                        <a:t>شماره تصویر</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آسیب</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آسیب رسان</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درمان</a:t>
                      </a:r>
                      <a:endParaRPr lang="fa-IR" sz="1600" dirty="0">
                        <a:cs typeface="B Nazanin" pitchFamily="2" charset="-78"/>
                      </a:endParaRPr>
                    </a:p>
                  </a:txBody>
                  <a:tcPr marL="91447" marR="91447" marT="28993" marB="28993"/>
                </a:tc>
              </a:tr>
              <a:tr h="1275357">
                <a:tc>
                  <a:txBody>
                    <a:bodyPr/>
                    <a:lstStyle/>
                    <a:p>
                      <a:pPr algn="ctr" rtl="1"/>
                      <a:endParaRPr lang="en-US" sz="1600" dirty="0" smtClean="0">
                        <a:cs typeface="B Nazanin" pitchFamily="2" charset="-78"/>
                      </a:endParaRPr>
                    </a:p>
                    <a:p>
                      <a:pPr algn="ctr" rtl="1"/>
                      <a:endParaRPr lang="en-US" sz="1600" dirty="0" smtClean="0">
                        <a:cs typeface="B Nazanin" pitchFamily="2" charset="-78"/>
                      </a:endParaRPr>
                    </a:p>
                    <a:p>
                      <a:pPr algn="ctr" rtl="1"/>
                      <a:r>
                        <a:rPr lang="fa-IR" sz="1600" dirty="0" smtClean="0">
                          <a:cs typeface="B Nazanin" pitchFamily="2" charset="-78"/>
                        </a:rPr>
                        <a:t>3</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نوشتن یادگاری روی دیوار</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عوامل انسانی</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فرهنگ سازی</a:t>
                      </a:r>
                      <a:endParaRPr lang="fa-IR" sz="1600" dirty="0">
                        <a:cs typeface="B Nazanin" pitchFamily="2" charset="-78"/>
                      </a:endParaRPr>
                    </a:p>
                  </a:txBody>
                  <a:tcPr marL="91447" marR="91447" marT="28993" marB="28993"/>
                </a:tc>
              </a:tr>
            </a:tbl>
          </a:graphicData>
        </a:graphic>
      </p:graphicFrame>
      <p:pic>
        <p:nvPicPr>
          <p:cNvPr id="19" name="Picture 18" descr="P1020021.JPG"/>
          <p:cNvPicPr>
            <a:picLocks noChangeAspect="1"/>
          </p:cNvPicPr>
          <p:nvPr/>
        </p:nvPicPr>
        <p:blipFill>
          <a:blip r:embed="rId4" cstate="print"/>
          <a:stretch>
            <a:fillRect/>
          </a:stretch>
        </p:blipFill>
        <p:spPr>
          <a:xfrm>
            <a:off x="2743200" y="457200"/>
            <a:ext cx="5181600" cy="3886200"/>
          </a:xfrm>
          <a:prstGeom prst="rect">
            <a:avLst/>
          </a:prstGeom>
          <a:ln>
            <a:noFill/>
          </a:ln>
          <a:effectLst>
            <a:softEdge rad="112500"/>
          </a:effectLst>
        </p:spPr>
      </p:pic>
      <p:sp>
        <p:nvSpPr>
          <p:cNvPr id="18" name="Slide Number Placeholder 17"/>
          <p:cNvSpPr>
            <a:spLocks noGrp="1"/>
          </p:cNvSpPr>
          <p:nvPr>
            <p:ph type="sldNum" sz="quarter" idx="12"/>
          </p:nvPr>
        </p:nvSpPr>
        <p:spPr/>
        <p:txBody>
          <a:bodyPr/>
          <a:lstStyle/>
          <a:p>
            <a:fld id="{3E14374C-3AC9-4552-A274-1567EA3D1FE5}" type="slidenum">
              <a:rPr lang="en-US" smtClean="0"/>
              <a:pPr/>
              <a:t>37</a:t>
            </a:fld>
            <a:endParaRPr lang="en-US" dirty="0"/>
          </a:p>
        </p:txBody>
      </p:sp>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graphicFrame>
        <p:nvGraphicFramePr>
          <p:cNvPr id="27" name="Content Placeholder 1"/>
          <p:cNvGraphicFramePr>
            <a:graphicFrameLocks/>
          </p:cNvGraphicFramePr>
          <p:nvPr/>
        </p:nvGraphicFramePr>
        <p:xfrm>
          <a:off x="2667000" y="4572000"/>
          <a:ext cx="5349876" cy="1681163"/>
        </p:xfrm>
        <a:graphic>
          <a:graphicData uri="http://schemas.openxmlformats.org/drawingml/2006/table">
            <a:tbl>
              <a:tblPr rtl="1" firstRow="1" bandRow="1">
                <a:tableStyleId>{5C22544A-7EE6-4342-B048-85BDC9FD1C3A}</a:tableStyleId>
              </a:tblPr>
              <a:tblGrid>
                <a:gridCol w="1337469"/>
                <a:gridCol w="1337469"/>
                <a:gridCol w="1337469"/>
                <a:gridCol w="1337469"/>
              </a:tblGrid>
              <a:tr h="405806">
                <a:tc>
                  <a:txBody>
                    <a:bodyPr/>
                    <a:lstStyle/>
                    <a:p>
                      <a:pPr algn="ctr" rtl="1"/>
                      <a:r>
                        <a:rPr lang="fa-IR" sz="1600" dirty="0" smtClean="0">
                          <a:cs typeface="B Nazanin" pitchFamily="2" charset="-78"/>
                        </a:rPr>
                        <a:t>شماره تصویر</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آسیب</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آسیب رسان</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درمان</a:t>
                      </a:r>
                      <a:endParaRPr lang="fa-IR" sz="1600" dirty="0">
                        <a:cs typeface="B Nazanin" pitchFamily="2" charset="-78"/>
                      </a:endParaRPr>
                    </a:p>
                  </a:txBody>
                  <a:tcPr marL="91447" marR="91447" marT="28993" marB="28993"/>
                </a:tc>
              </a:tr>
              <a:tr h="1275357">
                <a:tc>
                  <a:txBody>
                    <a:bodyPr/>
                    <a:lstStyle/>
                    <a:p>
                      <a:pPr algn="ctr" rtl="1"/>
                      <a:endParaRPr lang="en-US" sz="1600" dirty="0" smtClean="0">
                        <a:cs typeface="B Nazanin" pitchFamily="2" charset="-78"/>
                      </a:endParaRPr>
                    </a:p>
                    <a:p>
                      <a:pPr algn="ctr" rtl="1"/>
                      <a:endParaRPr lang="en-US" sz="1600" dirty="0" smtClean="0">
                        <a:cs typeface="B Nazanin" pitchFamily="2" charset="-78"/>
                      </a:endParaRPr>
                    </a:p>
                    <a:p>
                      <a:pPr algn="ctr" rtl="1"/>
                      <a:r>
                        <a:rPr lang="fa-IR" sz="1600" dirty="0" smtClean="0">
                          <a:cs typeface="B Nazanin" pitchFamily="2" charset="-78"/>
                        </a:rPr>
                        <a:t>4</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تغییر</a:t>
                      </a:r>
                      <a:r>
                        <a:rPr lang="fa-IR" sz="1600" baseline="0" dirty="0" smtClean="0">
                          <a:cs typeface="B Nazanin" pitchFamily="2" charset="-78"/>
                        </a:rPr>
                        <a:t> رنگ دیوار</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رطوبت</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عایق کاری رطوبتی</a:t>
                      </a:r>
                      <a:endParaRPr lang="fa-IR" sz="1600" dirty="0">
                        <a:cs typeface="B Nazanin" pitchFamily="2" charset="-78"/>
                      </a:endParaRPr>
                    </a:p>
                  </a:txBody>
                  <a:tcPr marL="91447" marR="91447" marT="28993" marB="28993"/>
                </a:tc>
              </a:tr>
            </a:tbl>
          </a:graphicData>
        </a:graphic>
      </p:graphicFrame>
      <p:pic>
        <p:nvPicPr>
          <p:cNvPr id="18" name="Picture 17" descr="P1020075.JPG"/>
          <p:cNvPicPr>
            <a:picLocks noChangeAspect="1"/>
          </p:cNvPicPr>
          <p:nvPr/>
        </p:nvPicPr>
        <p:blipFill>
          <a:blip r:embed="rId4" cstate="print"/>
          <a:stretch>
            <a:fillRect/>
          </a:stretch>
        </p:blipFill>
        <p:spPr>
          <a:xfrm>
            <a:off x="2667000" y="457200"/>
            <a:ext cx="5029200" cy="3771900"/>
          </a:xfrm>
          <a:prstGeom prst="rect">
            <a:avLst/>
          </a:prstGeom>
          <a:ln>
            <a:noFill/>
          </a:ln>
          <a:effectLst>
            <a:softEdge rad="112500"/>
          </a:effectLst>
        </p:spPr>
      </p:pic>
      <p:sp>
        <p:nvSpPr>
          <p:cNvPr id="20" name="Arc 19"/>
          <p:cNvSpPr/>
          <p:nvPr/>
        </p:nvSpPr>
        <p:spPr>
          <a:xfrm>
            <a:off x="5181600" y="914400"/>
            <a:ext cx="762000" cy="1143000"/>
          </a:xfrm>
          <a:prstGeom prst="arc">
            <a:avLst>
              <a:gd name="adj1" fmla="val 16200000"/>
              <a:gd name="adj2" fmla="val 1617509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Slide Number Placeholder 18"/>
          <p:cNvSpPr>
            <a:spLocks noGrp="1"/>
          </p:cNvSpPr>
          <p:nvPr>
            <p:ph type="sldNum" sz="quarter" idx="12"/>
          </p:nvPr>
        </p:nvSpPr>
        <p:spPr/>
        <p:txBody>
          <a:bodyPr/>
          <a:lstStyle/>
          <a:p>
            <a:fld id="{3E14374C-3AC9-4552-A274-1567EA3D1FE5}" type="slidenum">
              <a:rPr lang="en-US" smtClean="0"/>
              <a:pPr/>
              <a:t>38</a:t>
            </a:fld>
            <a:endParaRPr lang="en-US" dirty="0"/>
          </a:p>
        </p:txBody>
      </p:sp>
    </p:spTree>
  </p:cSld>
  <p:clrMapOvr>
    <a:masterClrMapping/>
  </p:clrMapOvr>
  <p:transition spd="slow">
    <p:wheel spokes="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graphicFrame>
        <p:nvGraphicFramePr>
          <p:cNvPr id="27" name="Content Placeholder 1"/>
          <p:cNvGraphicFramePr>
            <a:graphicFrameLocks/>
          </p:cNvGraphicFramePr>
          <p:nvPr/>
        </p:nvGraphicFramePr>
        <p:xfrm>
          <a:off x="2667000" y="4572000"/>
          <a:ext cx="5349876" cy="1681163"/>
        </p:xfrm>
        <a:graphic>
          <a:graphicData uri="http://schemas.openxmlformats.org/drawingml/2006/table">
            <a:tbl>
              <a:tblPr rtl="1" firstRow="1" bandRow="1">
                <a:tableStyleId>{5C22544A-7EE6-4342-B048-85BDC9FD1C3A}</a:tableStyleId>
              </a:tblPr>
              <a:tblGrid>
                <a:gridCol w="1337469"/>
                <a:gridCol w="1337469"/>
                <a:gridCol w="1337469"/>
                <a:gridCol w="1337469"/>
              </a:tblGrid>
              <a:tr h="405806">
                <a:tc>
                  <a:txBody>
                    <a:bodyPr/>
                    <a:lstStyle/>
                    <a:p>
                      <a:pPr algn="ctr" rtl="1"/>
                      <a:r>
                        <a:rPr lang="fa-IR" sz="1600" dirty="0" smtClean="0">
                          <a:cs typeface="B Nazanin" pitchFamily="2" charset="-78"/>
                        </a:rPr>
                        <a:t>شماره تصویر</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آسیب</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آسیب رسان</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درمان</a:t>
                      </a:r>
                      <a:endParaRPr lang="fa-IR" sz="1600" dirty="0">
                        <a:cs typeface="B Nazanin" pitchFamily="2" charset="-78"/>
                      </a:endParaRPr>
                    </a:p>
                  </a:txBody>
                  <a:tcPr marL="91447" marR="91447" marT="28993" marB="28993"/>
                </a:tc>
              </a:tr>
              <a:tr h="1275357">
                <a:tc>
                  <a:txBody>
                    <a:bodyPr/>
                    <a:lstStyle/>
                    <a:p>
                      <a:pPr algn="ctr" rtl="1"/>
                      <a:endParaRPr lang="en-US" sz="1600" dirty="0" smtClean="0">
                        <a:cs typeface="B Nazanin" pitchFamily="2" charset="-78"/>
                      </a:endParaRPr>
                    </a:p>
                    <a:p>
                      <a:pPr algn="ctr" rtl="1"/>
                      <a:endParaRPr lang="en-US" sz="1600" dirty="0" smtClean="0">
                        <a:cs typeface="B Nazanin" pitchFamily="2" charset="-78"/>
                      </a:endParaRPr>
                    </a:p>
                    <a:p>
                      <a:pPr algn="ctr" rtl="1"/>
                      <a:r>
                        <a:rPr lang="fa-IR" sz="1600" dirty="0" smtClean="0">
                          <a:cs typeface="B Nazanin" pitchFamily="2" charset="-78"/>
                        </a:rPr>
                        <a:t>5</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اجرای نادرست ناودان</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رطوبت</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انتقال مستقیم</a:t>
                      </a:r>
                      <a:r>
                        <a:rPr lang="fa-IR" sz="1600" baseline="0" dirty="0" smtClean="0">
                          <a:cs typeface="B Nazanin" pitchFamily="2" charset="-78"/>
                        </a:rPr>
                        <a:t> آب به زمین</a:t>
                      </a:r>
                      <a:endParaRPr lang="fa-IR" sz="1600" dirty="0">
                        <a:cs typeface="B Nazanin" pitchFamily="2" charset="-78"/>
                      </a:endParaRPr>
                    </a:p>
                  </a:txBody>
                  <a:tcPr marL="91447" marR="91447" marT="28993" marB="28993"/>
                </a:tc>
              </a:tr>
            </a:tbl>
          </a:graphicData>
        </a:graphic>
      </p:graphicFrame>
      <p:pic>
        <p:nvPicPr>
          <p:cNvPr id="18" name="Picture 17" descr="P1020075.JPG"/>
          <p:cNvPicPr>
            <a:picLocks noChangeAspect="1"/>
          </p:cNvPicPr>
          <p:nvPr/>
        </p:nvPicPr>
        <p:blipFill>
          <a:blip r:embed="rId4" cstate="print"/>
          <a:stretch>
            <a:fillRect/>
          </a:stretch>
        </p:blipFill>
        <p:spPr>
          <a:xfrm>
            <a:off x="2743200" y="533400"/>
            <a:ext cx="5257800" cy="3943350"/>
          </a:xfrm>
          <a:prstGeom prst="rect">
            <a:avLst/>
          </a:prstGeom>
          <a:ln>
            <a:noFill/>
          </a:ln>
          <a:effectLst>
            <a:softEdge rad="112500"/>
          </a:effectLst>
        </p:spPr>
      </p:pic>
      <p:sp>
        <p:nvSpPr>
          <p:cNvPr id="23" name="Arc 22"/>
          <p:cNvSpPr/>
          <p:nvPr/>
        </p:nvSpPr>
        <p:spPr>
          <a:xfrm>
            <a:off x="4495800" y="762000"/>
            <a:ext cx="457200" cy="609600"/>
          </a:xfrm>
          <a:prstGeom prst="arc">
            <a:avLst>
              <a:gd name="adj1" fmla="val 16200000"/>
              <a:gd name="adj2" fmla="val 1611110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Slide Number Placeholder 18"/>
          <p:cNvSpPr>
            <a:spLocks noGrp="1"/>
          </p:cNvSpPr>
          <p:nvPr>
            <p:ph type="sldNum" sz="quarter" idx="12"/>
          </p:nvPr>
        </p:nvSpPr>
        <p:spPr/>
        <p:txBody>
          <a:bodyPr/>
          <a:lstStyle/>
          <a:p>
            <a:fld id="{3E14374C-3AC9-4552-A274-1567EA3D1FE5}" type="slidenum">
              <a:rPr lang="en-US" smtClean="0"/>
              <a:pPr/>
              <a:t>39</a:t>
            </a:fld>
            <a:endParaRPr lang="en-US" dirty="0"/>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29400" y="609600"/>
            <a:ext cx="1676400" cy="522762"/>
          </a:xfrm>
        </p:spPr>
        <p:style>
          <a:lnRef idx="2">
            <a:schemeClr val="accent1"/>
          </a:lnRef>
          <a:fillRef idx="1">
            <a:schemeClr val="lt1"/>
          </a:fillRef>
          <a:effectRef idx="0">
            <a:schemeClr val="accent1"/>
          </a:effectRef>
          <a:fontRef idx="minor">
            <a:schemeClr val="dk1"/>
          </a:fontRef>
        </p:style>
        <p:txBody>
          <a:bodyPr>
            <a:normAutofit/>
          </a:bodyPr>
          <a:lstStyle/>
          <a:p>
            <a:pPr algn="r"/>
            <a:r>
              <a:rPr lang="fa-IR" sz="2400" dirty="0" smtClean="0"/>
              <a:t>تاریخچه شهر</a:t>
            </a:r>
            <a:endParaRPr lang="en-US" sz="2400" dirty="0"/>
          </a:p>
        </p:txBody>
      </p:sp>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le 1"/>
          <p:cNvSpPr txBox="1">
            <a:spLocks/>
          </p:cNvSpPr>
          <p:nvPr/>
        </p:nvSpPr>
        <p:spPr>
          <a:xfrm>
            <a:off x="2438400" y="1371600"/>
            <a:ext cx="5867400" cy="3657600"/>
          </a:xfrm>
          <a:prstGeom prst="rect">
            <a:avLst/>
          </a:prstGeom>
        </p:spPr>
        <p:txBody>
          <a:bodyPr vert="horz" anchor="b">
            <a:normAutofit/>
          </a:bodyPr>
          <a:lstStyle/>
          <a:p>
            <a:pPr lvl="0" algn="r">
              <a:spcBef>
                <a:spcPct val="0"/>
              </a:spcBef>
            </a:pPr>
            <a:endParaRPr lang="fa-IR" sz="1500" cap="small" dirty="0" smtClean="0">
              <a:solidFill>
                <a:schemeClr val="tx2"/>
              </a:solidFill>
              <a:cs typeface="B Nazanin" pitchFamily="2" charset="-78"/>
            </a:endParaRPr>
          </a:p>
        </p:txBody>
      </p:sp>
      <p:sp>
        <p:nvSpPr>
          <p:cNvPr id="20" name="Title 1"/>
          <p:cNvSpPr txBox="1">
            <a:spLocks/>
          </p:cNvSpPr>
          <p:nvPr/>
        </p:nvSpPr>
        <p:spPr>
          <a:xfrm>
            <a:off x="3048000" y="1981200"/>
            <a:ext cx="3200400" cy="2514600"/>
          </a:xfrm>
          <a:prstGeom prst="rect">
            <a:avLst/>
          </a:prstGeom>
        </p:spPr>
        <p:txBody>
          <a:bodyPr vert="horz" anchor="b">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1400" b="1" i="0" u="none" strike="noStrike" kern="1200" cap="small" spc="0" normalizeH="0" baseline="0" noProof="0" dirty="0">
              <a:ln>
                <a:noFill/>
              </a:ln>
              <a:solidFill>
                <a:schemeClr val="tx2"/>
              </a:solidFill>
              <a:effectLst/>
              <a:uLnTx/>
              <a:uFillTx/>
              <a:latin typeface="+mj-lt"/>
              <a:ea typeface="+mj-ea"/>
              <a:cs typeface="B Nazanin" pitchFamily="2" charset="-78"/>
            </a:endParaRPr>
          </a:p>
        </p:txBody>
      </p:sp>
      <p:sp>
        <p:nvSpPr>
          <p:cNvPr id="23" name="Title 1"/>
          <p:cNvSpPr txBox="1">
            <a:spLocks/>
          </p:cNvSpPr>
          <p:nvPr/>
        </p:nvSpPr>
        <p:spPr>
          <a:xfrm>
            <a:off x="5715000" y="2133600"/>
            <a:ext cx="1371600" cy="827562"/>
          </a:xfrm>
          <a:prstGeom prst="rect">
            <a:avLst/>
          </a:prstGeom>
        </p:spPr>
        <p:txBody>
          <a:bodyPr vert="horz"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1200" cap="small" spc="0" normalizeH="0" baseline="0" noProof="0" dirty="0">
              <a:ln>
                <a:noFill/>
              </a:ln>
              <a:solidFill>
                <a:schemeClr val="tx2"/>
              </a:solidFill>
              <a:effectLst/>
              <a:uLnTx/>
              <a:uFillTx/>
              <a:latin typeface="+mj-lt"/>
              <a:ea typeface="+mj-ea"/>
              <a:cs typeface="+mj-cs"/>
            </a:endParaRPr>
          </a:p>
        </p:txBody>
      </p:sp>
      <p:sp>
        <p:nvSpPr>
          <p:cNvPr id="24" name="Title 1"/>
          <p:cNvSpPr txBox="1">
            <a:spLocks/>
          </p:cNvSpPr>
          <p:nvPr/>
        </p:nvSpPr>
        <p:spPr>
          <a:xfrm>
            <a:off x="2286000" y="914400"/>
            <a:ext cx="6477000" cy="4800600"/>
          </a:xfrm>
          <a:prstGeom prst="rect">
            <a:avLst/>
          </a:prstGeom>
        </p:spPr>
        <p:txBody>
          <a:bodyPr vert="horz" anchor="b">
            <a:normAutofit/>
          </a:bodyPr>
          <a:lstStyle/>
          <a:p>
            <a:pPr lvl="0" algn="r">
              <a:spcBef>
                <a:spcPct val="0"/>
              </a:spcBef>
            </a:pPr>
            <a:r>
              <a:rPr lang="fa-IR" sz="1600" cap="small" noProof="0" dirty="0" smtClean="0">
                <a:latin typeface="+mj-lt"/>
                <a:ea typeface="+mj-ea"/>
                <a:cs typeface="B Nazanin" pitchFamily="2" charset="-78"/>
              </a:rPr>
              <a:t>تبریز یکی از قدیمی ترین مناطق ایران است و مجموعه آثار تاریخی و نشانه های باستان شناختی که از محل های مختلف آن به دست آمده دلالت بر دیرینگی و قدمت تاریخی این شهر دارد.سارکن (پادشاه آشور 722-750) در کتیبه خود  از دژ و قلعه محکمی به نام تارویی یاد میکند که به احتمال زیاد تبریز است.گذشته از این در یکی از کتیبه های  سناخریت(پادشاه آشور 681-705 ق.م) از شهری به نام تربیس نام برده شده است.اهالی تبریز در سال 616 هجری موفق شدند,با دادن هدایای قیمتی و پول فراوان از هجوم مغولان به شهر و ویرانی آن جلوگیری کنند.پس از حمله مغول به ایران برای اولین بار شهر تبریز به دستور آباقاخان(663-680)پایتخت رسمی ایلخانیان شد.پس از ایلخانان مغول؛تبریز در عصر جلایریان و ترکمانان آق قویونلو و قره قویونلو پایتخت ایران شد.و در این زمان(780 هجری) بود که به دستور جهان شاه </a:t>
            </a:r>
            <a:r>
              <a:rPr lang="fa-IR" sz="1600" cap="small" dirty="0" smtClean="0">
                <a:cs typeface="B Nazanin" pitchFamily="2" charset="-78"/>
              </a:rPr>
              <a:t>مسجد کبود (گوی </a:t>
            </a:r>
            <a:r>
              <a:rPr lang="fa-IR" sz="1600" cap="small" noProof="0" dirty="0" smtClean="0">
                <a:latin typeface="+mj-lt"/>
                <a:ea typeface="+mj-ea"/>
                <a:cs typeface="B Nazanin" pitchFamily="2" charset="-78"/>
              </a:rPr>
              <a:t>مسجد)بنا گردید.</a:t>
            </a:r>
          </a:p>
          <a:p>
            <a:pPr lvl="0" algn="r">
              <a:spcBef>
                <a:spcPct val="0"/>
              </a:spcBef>
            </a:pPr>
            <a:endParaRPr lang="fa-IR" sz="1600" cap="small" dirty="0" smtClean="0">
              <a:latin typeface="+mj-lt"/>
              <a:ea typeface="+mj-ea"/>
              <a:cs typeface="B Nazanin" pitchFamily="2" charset="-78"/>
            </a:endParaRPr>
          </a:p>
          <a:p>
            <a:pPr lvl="0" algn="r">
              <a:spcBef>
                <a:spcPct val="0"/>
              </a:spcBef>
            </a:pPr>
            <a:endParaRPr lang="fa-IR" sz="1600" cap="small" noProof="0" dirty="0" smtClean="0">
              <a:latin typeface="+mj-lt"/>
              <a:ea typeface="+mj-ea"/>
              <a:cs typeface="B Nazanin" pitchFamily="2" charset="-78"/>
            </a:endParaRPr>
          </a:p>
          <a:p>
            <a:pPr lvl="0" algn="r">
              <a:spcBef>
                <a:spcPct val="0"/>
              </a:spcBef>
            </a:pPr>
            <a:endParaRPr lang="fa-IR" sz="1600" cap="small" dirty="0" smtClean="0">
              <a:latin typeface="+mj-lt"/>
              <a:ea typeface="+mj-ea"/>
              <a:cs typeface="B Nazanin" pitchFamily="2" charset="-78"/>
            </a:endParaRPr>
          </a:p>
          <a:p>
            <a:pPr lvl="0" algn="r">
              <a:spcBef>
                <a:spcPct val="0"/>
              </a:spcBef>
            </a:pPr>
            <a:endParaRPr lang="fa-IR" sz="1600" cap="small" noProof="0" dirty="0" smtClean="0">
              <a:latin typeface="+mj-lt"/>
              <a:ea typeface="+mj-ea"/>
              <a:cs typeface="B Nazanin" pitchFamily="2" charset="-78"/>
            </a:endParaRPr>
          </a:p>
          <a:p>
            <a:pPr lvl="0" algn="r">
              <a:spcBef>
                <a:spcPct val="0"/>
              </a:spcBef>
            </a:pPr>
            <a:endParaRPr kumimoji="0" lang="fa-IR" sz="1600" i="0" u="none" strike="noStrike" kern="1200" cap="small" spc="0" normalizeH="0" baseline="0" dirty="0" smtClean="0">
              <a:ln>
                <a:noFill/>
              </a:ln>
              <a:effectLst/>
              <a:uLnTx/>
              <a:uFillTx/>
              <a:latin typeface="+mj-lt"/>
              <a:ea typeface="+mj-ea"/>
              <a:cs typeface="B Nazanin" pitchFamily="2" charset="-78"/>
            </a:endParaRPr>
          </a:p>
          <a:p>
            <a:pPr lvl="0" algn="r">
              <a:spcBef>
                <a:spcPct val="0"/>
              </a:spcBef>
            </a:pPr>
            <a:endParaRPr lang="fa-IR" sz="1600" cap="small" noProof="0" dirty="0" smtClean="0">
              <a:latin typeface="+mj-lt"/>
              <a:ea typeface="+mj-ea"/>
              <a:cs typeface="B Nazanin" pitchFamily="2" charset="-78"/>
            </a:endParaRPr>
          </a:p>
          <a:p>
            <a:pPr lvl="0" algn="r">
              <a:spcBef>
                <a:spcPct val="0"/>
              </a:spcBef>
            </a:pPr>
            <a:endParaRPr kumimoji="0" lang="fa-IR" sz="1600" i="0" u="none" strike="noStrike" kern="1200" cap="small" spc="0" normalizeH="0" baseline="0" dirty="0" smtClean="0">
              <a:ln>
                <a:noFill/>
              </a:ln>
              <a:effectLst/>
              <a:uLnTx/>
              <a:uFillTx/>
              <a:latin typeface="+mj-lt"/>
              <a:ea typeface="+mj-ea"/>
              <a:cs typeface="B Nazanin" pitchFamily="2" charset="-78"/>
            </a:endParaRPr>
          </a:p>
          <a:p>
            <a:pPr lvl="0" algn="r">
              <a:spcBef>
                <a:spcPct val="0"/>
              </a:spcBef>
            </a:pPr>
            <a:r>
              <a:rPr lang="fa-IR" sz="1600" cap="small" noProof="0" dirty="0" smtClean="0">
                <a:latin typeface="+mj-lt"/>
                <a:ea typeface="+mj-ea"/>
                <a:cs typeface="B Nazanin" pitchFamily="2" charset="-78"/>
              </a:rPr>
              <a:t>                                                                              </a:t>
            </a:r>
            <a:endParaRPr kumimoji="0" lang="en-US" sz="1600" i="0" u="none" strike="noStrike" kern="1200" cap="small" spc="0" normalizeH="0" baseline="0" noProof="0" dirty="0">
              <a:ln>
                <a:noFill/>
              </a:ln>
              <a:effectLst/>
              <a:uLnTx/>
              <a:uFillTx/>
              <a:latin typeface="+mj-lt"/>
              <a:ea typeface="+mj-ea"/>
              <a:cs typeface="B Nazanin" pitchFamily="2" charset="-78"/>
            </a:endParaRPr>
          </a:p>
        </p:txBody>
      </p: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26" name="Slide Number Placeholder 25"/>
          <p:cNvSpPr>
            <a:spLocks noGrp="1"/>
          </p:cNvSpPr>
          <p:nvPr>
            <p:ph type="sldNum" sz="quarter" idx="12"/>
          </p:nvPr>
        </p:nvSpPr>
        <p:spPr/>
        <p:txBody>
          <a:bodyPr/>
          <a:lstStyle/>
          <a:p>
            <a:fld id="{3E14374C-3AC9-4552-A274-1567EA3D1FE5}" type="slidenum">
              <a:rPr lang="en-US" smtClean="0"/>
              <a:pPr/>
              <a:t>4</a:t>
            </a:fld>
            <a:endParaRPr lang="en-US" dirty="0"/>
          </a:p>
        </p:txBody>
      </p:sp>
    </p:spTree>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graphicFrame>
        <p:nvGraphicFramePr>
          <p:cNvPr id="27" name="Content Placeholder 1"/>
          <p:cNvGraphicFramePr>
            <a:graphicFrameLocks/>
          </p:cNvGraphicFramePr>
          <p:nvPr/>
        </p:nvGraphicFramePr>
        <p:xfrm>
          <a:off x="2667000" y="4572000"/>
          <a:ext cx="5349876" cy="1681163"/>
        </p:xfrm>
        <a:graphic>
          <a:graphicData uri="http://schemas.openxmlformats.org/drawingml/2006/table">
            <a:tbl>
              <a:tblPr rtl="1" firstRow="1" bandRow="1">
                <a:tableStyleId>{5C22544A-7EE6-4342-B048-85BDC9FD1C3A}</a:tableStyleId>
              </a:tblPr>
              <a:tblGrid>
                <a:gridCol w="1337469"/>
                <a:gridCol w="1337469"/>
                <a:gridCol w="1337469"/>
                <a:gridCol w="1337469"/>
              </a:tblGrid>
              <a:tr h="405806">
                <a:tc>
                  <a:txBody>
                    <a:bodyPr/>
                    <a:lstStyle/>
                    <a:p>
                      <a:pPr algn="ctr" rtl="1"/>
                      <a:r>
                        <a:rPr lang="fa-IR" sz="1600" dirty="0" smtClean="0">
                          <a:cs typeface="B Nazanin" pitchFamily="2" charset="-78"/>
                        </a:rPr>
                        <a:t>شماره تصویر</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آسیب</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آسیب رسان</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درمان</a:t>
                      </a:r>
                      <a:endParaRPr lang="fa-IR" sz="1600" dirty="0">
                        <a:cs typeface="B Nazanin" pitchFamily="2" charset="-78"/>
                      </a:endParaRPr>
                    </a:p>
                  </a:txBody>
                  <a:tcPr marL="91447" marR="91447" marT="28993" marB="28993"/>
                </a:tc>
              </a:tr>
              <a:tr h="1275357">
                <a:tc>
                  <a:txBody>
                    <a:bodyPr/>
                    <a:lstStyle/>
                    <a:p>
                      <a:pPr algn="ctr" rtl="1"/>
                      <a:endParaRPr lang="en-US" sz="1600" dirty="0" smtClean="0">
                        <a:cs typeface="B Nazanin" pitchFamily="2" charset="-78"/>
                      </a:endParaRPr>
                    </a:p>
                    <a:p>
                      <a:pPr algn="ctr" rtl="1"/>
                      <a:endParaRPr lang="en-US" sz="1600" dirty="0" smtClean="0">
                        <a:cs typeface="B Nazanin" pitchFamily="2" charset="-78"/>
                      </a:endParaRPr>
                    </a:p>
                    <a:p>
                      <a:pPr algn="ctr" rtl="1"/>
                      <a:r>
                        <a:rPr lang="fa-IR" sz="1600" dirty="0" smtClean="0">
                          <a:cs typeface="B Nazanin" pitchFamily="2" charset="-78"/>
                        </a:rPr>
                        <a:t>6</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جذب رطوبت از طریق پی دیوار</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رطوبت</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باز کردن چاه های تخلیه رطوبت مسدود شده</a:t>
                      </a:r>
                      <a:r>
                        <a:rPr lang="fa-IR" sz="1600" baseline="0" dirty="0" smtClean="0">
                          <a:cs typeface="B Nazanin" pitchFamily="2" charset="-78"/>
                        </a:rPr>
                        <a:t> در زیر زمین</a:t>
                      </a:r>
                      <a:endParaRPr lang="fa-IR" sz="1600" dirty="0">
                        <a:cs typeface="B Nazanin" pitchFamily="2" charset="-78"/>
                      </a:endParaRPr>
                    </a:p>
                  </a:txBody>
                  <a:tcPr marL="91447" marR="91447" marT="28993" marB="28993"/>
                </a:tc>
              </a:tr>
            </a:tbl>
          </a:graphicData>
        </a:graphic>
      </p:graphicFrame>
      <p:pic>
        <p:nvPicPr>
          <p:cNvPr id="19" name="Picture 18" descr="Image1746.jpg"/>
          <p:cNvPicPr>
            <a:picLocks noChangeAspect="1"/>
          </p:cNvPicPr>
          <p:nvPr/>
        </p:nvPicPr>
        <p:blipFill>
          <a:blip r:embed="rId4" cstate="print"/>
          <a:stretch>
            <a:fillRect/>
          </a:stretch>
        </p:blipFill>
        <p:spPr>
          <a:xfrm>
            <a:off x="3505200" y="228600"/>
            <a:ext cx="3086100" cy="4114800"/>
          </a:xfrm>
          <a:prstGeom prst="rect">
            <a:avLst/>
          </a:prstGeom>
          <a:ln>
            <a:noFill/>
          </a:ln>
          <a:effectLst>
            <a:softEdge rad="112500"/>
          </a:effectLst>
        </p:spPr>
      </p:pic>
      <p:sp>
        <p:nvSpPr>
          <p:cNvPr id="20" name="Slide Number Placeholder 19"/>
          <p:cNvSpPr>
            <a:spLocks noGrp="1"/>
          </p:cNvSpPr>
          <p:nvPr>
            <p:ph type="sldNum" sz="quarter" idx="12"/>
          </p:nvPr>
        </p:nvSpPr>
        <p:spPr/>
        <p:txBody>
          <a:bodyPr/>
          <a:lstStyle/>
          <a:p>
            <a:fld id="{3E14374C-3AC9-4552-A274-1567EA3D1FE5}" type="slidenum">
              <a:rPr lang="en-US" smtClean="0"/>
              <a:pPr/>
              <a:t>40</a:t>
            </a:fld>
            <a:endParaRPr lang="en-US" dirty="0"/>
          </a:p>
        </p:txBody>
      </p:sp>
    </p:spTree>
  </p:cSld>
  <p:clrMapOvr>
    <a:masterClrMapping/>
  </p:clrMapOvr>
  <p:transition spd="slow">
    <p:circl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graphicFrame>
        <p:nvGraphicFramePr>
          <p:cNvPr id="27" name="Content Placeholder 1"/>
          <p:cNvGraphicFramePr>
            <a:graphicFrameLocks/>
          </p:cNvGraphicFramePr>
          <p:nvPr/>
        </p:nvGraphicFramePr>
        <p:xfrm>
          <a:off x="2667000" y="4572000"/>
          <a:ext cx="5349876" cy="1682992"/>
        </p:xfrm>
        <a:graphic>
          <a:graphicData uri="http://schemas.openxmlformats.org/drawingml/2006/table">
            <a:tbl>
              <a:tblPr rtl="1" firstRow="1" bandRow="1">
                <a:tableStyleId>{5C22544A-7EE6-4342-B048-85BDC9FD1C3A}</a:tableStyleId>
              </a:tblPr>
              <a:tblGrid>
                <a:gridCol w="1337469"/>
                <a:gridCol w="1337469"/>
                <a:gridCol w="1337469"/>
                <a:gridCol w="1337469"/>
              </a:tblGrid>
              <a:tr h="405806">
                <a:tc>
                  <a:txBody>
                    <a:bodyPr/>
                    <a:lstStyle/>
                    <a:p>
                      <a:pPr algn="ctr" rtl="1"/>
                      <a:r>
                        <a:rPr lang="fa-IR" sz="1600" dirty="0" smtClean="0">
                          <a:cs typeface="B Nazanin" pitchFamily="2" charset="-78"/>
                        </a:rPr>
                        <a:t>شماره تصویر</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آسیب</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آسیب رسان</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درمان</a:t>
                      </a:r>
                      <a:endParaRPr lang="fa-IR" sz="1600" dirty="0">
                        <a:cs typeface="B Nazanin" pitchFamily="2" charset="-78"/>
                      </a:endParaRPr>
                    </a:p>
                  </a:txBody>
                  <a:tcPr marL="91447" marR="91447" marT="28993" marB="28993"/>
                </a:tc>
              </a:tr>
              <a:tr h="1275357">
                <a:tc>
                  <a:txBody>
                    <a:bodyPr/>
                    <a:lstStyle/>
                    <a:p>
                      <a:pPr algn="ctr" rtl="1"/>
                      <a:endParaRPr lang="en-US" sz="1600" dirty="0" smtClean="0">
                        <a:cs typeface="B Nazanin" pitchFamily="2" charset="-78"/>
                      </a:endParaRPr>
                    </a:p>
                    <a:p>
                      <a:pPr algn="ctr" rtl="1"/>
                      <a:endParaRPr lang="en-US" sz="1600" dirty="0" smtClean="0">
                        <a:cs typeface="B Nazanin" pitchFamily="2" charset="-78"/>
                      </a:endParaRPr>
                    </a:p>
                    <a:p>
                      <a:pPr algn="ctr" rtl="1"/>
                      <a:r>
                        <a:rPr lang="fa-IR" sz="1600" dirty="0" smtClean="0">
                          <a:cs typeface="B Nazanin" pitchFamily="2" charset="-78"/>
                        </a:rPr>
                        <a:t>7</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منظره نا مطلوب و گذاشتن پایه بناهای جدید بر روی قبر های 3200 ساله اطراف مسجد کبود</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ساختمان پاساژ و برج و دیگر سازه ها</a:t>
                      </a:r>
                      <a:endParaRPr lang="fa-IR" sz="1600" dirty="0">
                        <a:cs typeface="B Nazanin" pitchFamily="2" charset="-78"/>
                      </a:endParaRPr>
                    </a:p>
                  </a:txBody>
                  <a:tcPr marL="91447" marR="91447" marT="28993" marB="28993"/>
                </a:tc>
                <a:tc>
                  <a:txBody>
                    <a:bodyPr/>
                    <a:lstStyle/>
                    <a:p>
                      <a:pPr algn="ctr" rtl="1"/>
                      <a:r>
                        <a:rPr lang="fa-IR" sz="1600" dirty="0" smtClean="0">
                          <a:cs typeface="B Nazanin" pitchFamily="2" charset="-78"/>
                        </a:rPr>
                        <a:t>جلوگیری از پیشرفت ساخت و سازهای بیشتر در حریم مسجد بود</a:t>
                      </a:r>
                      <a:endParaRPr lang="fa-IR" sz="1600" dirty="0">
                        <a:cs typeface="B Nazanin" pitchFamily="2" charset="-78"/>
                      </a:endParaRPr>
                    </a:p>
                  </a:txBody>
                  <a:tcPr marL="91447" marR="91447" marT="28993" marB="28993"/>
                </a:tc>
              </a:tr>
            </a:tbl>
          </a:graphicData>
        </a:graphic>
      </p:graphicFrame>
      <p:pic>
        <p:nvPicPr>
          <p:cNvPr id="19" name="Picture 18" descr="P1020074.JPG"/>
          <p:cNvPicPr>
            <a:picLocks noChangeAspect="1"/>
          </p:cNvPicPr>
          <p:nvPr/>
        </p:nvPicPr>
        <p:blipFill>
          <a:blip r:embed="rId4" cstate="print"/>
          <a:stretch>
            <a:fillRect/>
          </a:stretch>
        </p:blipFill>
        <p:spPr>
          <a:xfrm>
            <a:off x="2133600" y="152400"/>
            <a:ext cx="3632200" cy="2724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2012-02-11 15.53.51.jpg"/>
          <p:cNvPicPr>
            <a:picLocks noChangeAspect="1"/>
          </p:cNvPicPr>
          <p:nvPr/>
        </p:nvPicPr>
        <p:blipFill>
          <a:blip r:embed="rId5" cstate="print"/>
          <a:stretch>
            <a:fillRect/>
          </a:stretch>
        </p:blipFill>
        <p:spPr>
          <a:xfrm>
            <a:off x="5791200" y="381000"/>
            <a:ext cx="3124200" cy="2343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vrcadlsmjloc197yo23b.jpg"/>
          <p:cNvPicPr>
            <a:picLocks noChangeAspect="1"/>
          </p:cNvPicPr>
          <p:nvPr/>
        </p:nvPicPr>
        <p:blipFill>
          <a:blip r:embed="rId6" cstate="print"/>
          <a:stretch>
            <a:fillRect/>
          </a:stretch>
        </p:blipFill>
        <p:spPr>
          <a:xfrm>
            <a:off x="4800600" y="1981200"/>
            <a:ext cx="3733800" cy="25042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Arc 23"/>
          <p:cNvSpPr/>
          <p:nvPr/>
        </p:nvSpPr>
        <p:spPr>
          <a:xfrm>
            <a:off x="7620000" y="762000"/>
            <a:ext cx="914400" cy="685800"/>
          </a:xfrm>
          <a:prstGeom prst="arc">
            <a:avLst>
              <a:gd name="adj1" fmla="val 156837"/>
              <a:gd name="adj2" fmla="val 2543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Slide Number Placeholder 25"/>
          <p:cNvSpPr>
            <a:spLocks noGrp="1"/>
          </p:cNvSpPr>
          <p:nvPr>
            <p:ph type="sldNum" sz="quarter" idx="12"/>
          </p:nvPr>
        </p:nvSpPr>
        <p:spPr/>
        <p:txBody>
          <a:bodyPr/>
          <a:lstStyle/>
          <a:p>
            <a:fld id="{3E14374C-3AC9-4552-A274-1567EA3D1FE5}" type="slidenum">
              <a:rPr lang="en-US" smtClean="0"/>
              <a:pPr/>
              <a:t>41</a:t>
            </a:fld>
            <a:endParaRPr lang="en-US" dirty="0"/>
          </a:p>
        </p:txBody>
      </p:sp>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25" name="Rectangle 24"/>
          <p:cNvSpPr/>
          <p:nvPr/>
        </p:nvSpPr>
        <p:spPr>
          <a:xfrm>
            <a:off x="5867400" y="4535396"/>
            <a:ext cx="3048000" cy="830997"/>
          </a:xfrm>
          <a:prstGeom prst="rect">
            <a:avLst/>
          </a:prstGeom>
        </p:spPr>
        <p:txBody>
          <a:bodyPr wrap="square">
            <a:spAutoFit/>
          </a:bodyPr>
          <a:lstStyle/>
          <a:p>
            <a:pPr algn="r"/>
            <a:r>
              <a:rPr lang="ar-SA" sz="1600" dirty="0" smtClean="0">
                <a:cs typeface="B Nazanin" pitchFamily="2" charset="-78"/>
              </a:rPr>
              <a:t>در سال 1376 ساخت مجتمع تجاري ابريشم در حريم سايت مسجد كبود بيش از 80 درصد قبرستان تاريخي سه هزار ساله را نابود كرد. </a:t>
            </a:r>
            <a:endParaRPr lang="en-US" sz="1600" dirty="0">
              <a:cs typeface="B Nazanin" pitchFamily="2" charset="-78"/>
            </a:endParaRPr>
          </a:p>
        </p:txBody>
      </p:sp>
      <p:pic>
        <p:nvPicPr>
          <p:cNvPr id="26" name="Picture 25" descr="12.jpg"/>
          <p:cNvPicPr>
            <a:picLocks noChangeAspect="1"/>
          </p:cNvPicPr>
          <p:nvPr/>
        </p:nvPicPr>
        <p:blipFill>
          <a:blip r:embed="rId4" cstate="print"/>
          <a:stretch>
            <a:fillRect/>
          </a:stretch>
        </p:blipFill>
        <p:spPr>
          <a:xfrm>
            <a:off x="2057400" y="3613793"/>
            <a:ext cx="3276600" cy="1948807"/>
          </a:xfrm>
          <a:prstGeom prst="rect">
            <a:avLst/>
          </a:prstGeom>
          <a:ln>
            <a:noFill/>
          </a:ln>
          <a:effectLst>
            <a:softEdge rad="112500"/>
          </a:effectLst>
        </p:spPr>
      </p:pic>
      <p:sp>
        <p:nvSpPr>
          <p:cNvPr id="28" name="Rectangle 27"/>
          <p:cNvSpPr/>
          <p:nvPr/>
        </p:nvSpPr>
        <p:spPr>
          <a:xfrm>
            <a:off x="5410200" y="914400"/>
            <a:ext cx="3581400" cy="1815882"/>
          </a:xfrm>
          <a:prstGeom prst="rect">
            <a:avLst/>
          </a:prstGeom>
        </p:spPr>
        <p:txBody>
          <a:bodyPr wrap="square">
            <a:spAutoFit/>
          </a:bodyPr>
          <a:lstStyle/>
          <a:p>
            <a:pPr algn="r"/>
            <a:r>
              <a:rPr lang="fa-IR" sz="1600" dirty="0" smtClean="0">
                <a:cs typeface="B Nazanin" pitchFamily="2" charset="-78"/>
              </a:rPr>
              <a:t>طی خاکبرداریهای سال 1376 بوسیله شرکتهای ساختمانی آثاری از این محوطه بدست آمد و در شهریور ماه 1377 توسط آقای نصرت ا... معتمدی محوطه شناسی و آثار هزاره اول پ.م گزارش شده است و در سال 1379 عملیات حفاری عملا توسط آقای دکتر نوبری آغاز و طی 4 فصل کاوش تا 1382 ادامه یافت و گورستان مربوط به عصرآهن شناسایی شد.</a:t>
            </a:r>
            <a:endParaRPr lang="en-US" sz="1600" dirty="0">
              <a:cs typeface="B Nazanin" pitchFamily="2" charset="-78"/>
            </a:endParaRPr>
          </a:p>
        </p:txBody>
      </p:sp>
      <p:sp>
        <p:nvSpPr>
          <p:cNvPr id="31" name="Rectangle 30"/>
          <p:cNvSpPr/>
          <p:nvPr/>
        </p:nvSpPr>
        <p:spPr>
          <a:xfrm>
            <a:off x="5410200" y="2667000"/>
            <a:ext cx="3581400" cy="584775"/>
          </a:xfrm>
          <a:prstGeom prst="rect">
            <a:avLst/>
          </a:prstGeom>
        </p:spPr>
        <p:txBody>
          <a:bodyPr wrap="square">
            <a:spAutoFit/>
          </a:bodyPr>
          <a:lstStyle/>
          <a:p>
            <a:pPr algn="r"/>
            <a:r>
              <a:rPr lang="fa-IR" sz="1600" dirty="0" smtClean="0">
                <a:cs typeface="B Nazanin" pitchFamily="2" charset="-78"/>
              </a:rPr>
              <a:t>قدمت گورستان شناسایی شده مربرط به عصر آهن 2 می باشد</a:t>
            </a:r>
            <a:endParaRPr lang="en-US" sz="1600" dirty="0">
              <a:cs typeface="B Nazanin" pitchFamily="2" charset="-78"/>
            </a:endParaRPr>
          </a:p>
        </p:txBody>
      </p:sp>
      <p:sp>
        <p:nvSpPr>
          <p:cNvPr id="32" name="Rectangle 31"/>
          <p:cNvSpPr/>
          <p:nvPr/>
        </p:nvSpPr>
        <p:spPr>
          <a:xfrm>
            <a:off x="5410200" y="152400"/>
            <a:ext cx="3352800"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r"/>
            <a:r>
              <a:rPr lang="fa-IR" sz="1600" b="1" dirty="0" smtClean="0">
                <a:cs typeface="B Nazanin" pitchFamily="2" charset="-78"/>
              </a:rPr>
              <a:t>وجود گورهای باستانی در قسمت شمالی و شمال شرقی و شمال غربی مسجد کبود</a:t>
            </a:r>
            <a:endParaRPr lang="en-US" sz="1600" b="1" dirty="0">
              <a:cs typeface="B Nazanin" pitchFamily="2" charset="-78"/>
            </a:endParaRPr>
          </a:p>
        </p:txBody>
      </p:sp>
      <p:sp>
        <p:nvSpPr>
          <p:cNvPr id="39" name="Freeform 38"/>
          <p:cNvSpPr/>
          <p:nvPr/>
        </p:nvSpPr>
        <p:spPr>
          <a:xfrm>
            <a:off x="2971800" y="4779491"/>
            <a:ext cx="1546698" cy="622570"/>
          </a:xfrm>
          <a:custGeom>
            <a:avLst/>
            <a:gdLst>
              <a:gd name="connsiteX0" fmla="*/ 1313234 w 1546698"/>
              <a:gd name="connsiteY0" fmla="*/ 214008 h 622570"/>
              <a:gd name="connsiteX1" fmla="*/ 1337553 w 1546698"/>
              <a:gd name="connsiteY1" fmla="*/ 218872 h 622570"/>
              <a:gd name="connsiteX2" fmla="*/ 1366736 w 1546698"/>
              <a:gd name="connsiteY2" fmla="*/ 223736 h 622570"/>
              <a:gd name="connsiteX3" fmla="*/ 1381328 w 1546698"/>
              <a:gd name="connsiteY3" fmla="*/ 228600 h 622570"/>
              <a:gd name="connsiteX4" fmla="*/ 1405647 w 1546698"/>
              <a:gd name="connsiteY4" fmla="*/ 233464 h 622570"/>
              <a:gd name="connsiteX5" fmla="*/ 1434830 w 1546698"/>
              <a:gd name="connsiteY5" fmla="*/ 243191 h 622570"/>
              <a:gd name="connsiteX6" fmla="*/ 1454285 w 1546698"/>
              <a:gd name="connsiteY6" fmla="*/ 248055 h 622570"/>
              <a:gd name="connsiteX7" fmla="*/ 1498060 w 1546698"/>
              <a:gd name="connsiteY7" fmla="*/ 277238 h 622570"/>
              <a:gd name="connsiteX8" fmla="*/ 1512651 w 1546698"/>
              <a:gd name="connsiteY8" fmla="*/ 286966 h 622570"/>
              <a:gd name="connsiteX9" fmla="*/ 1541834 w 1546698"/>
              <a:gd name="connsiteY9" fmla="*/ 316149 h 622570"/>
              <a:gd name="connsiteX10" fmla="*/ 1546698 w 1546698"/>
              <a:gd name="connsiteY10" fmla="*/ 335604 h 622570"/>
              <a:gd name="connsiteX11" fmla="*/ 1536970 w 1546698"/>
              <a:gd name="connsiteY11" fmla="*/ 384242 h 622570"/>
              <a:gd name="connsiteX12" fmla="*/ 1527243 w 1546698"/>
              <a:gd name="connsiteY12" fmla="*/ 398834 h 622570"/>
              <a:gd name="connsiteX13" fmla="*/ 1522379 w 1546698"/>
              <a:gd name="connsiteY13" fmla="*/ 413425 h 622570"/>
              <a:gd name="connsiteX14" fmla="*/ 1507787 w 1546698"/>
              <a:gd name="connsiteY14" fmla="*/ 423153 h 622570"/>
              <a:gd name="connsiteX15" fmla="*/ 1493196 w 1546698"/>
              <a:gd name="connsiteY15" fmla="*/ 437745 h 622570"/>
              <a:gd name="connsiteX16" fmla="*/ 1473740 w 1546698"/>
              <a:gd name="connsiteY16" fmla="*/ 466928 h 622570"/>
              <a:gd name="connsiteX17" fmla="*/ 1459149 w 1546698"/>
              <a:gd name="connsiteY17" fmla="*/ 481519 h 622570"/>
              <a:gd name="connsiteX18" fmla="*/ 1439694 w 1546698"/>
              <a:gd name="connsiteY18" fmla="*/ 510702 h 622570"/>
              <a:gd name="connsiteX19" fmla="*/ 1429966 w 1546698"/>
              <a:gd name="connsiteY19" fmla="*/ 525293 h 622570"/>
              <a:gd name="connsiteX20" fmla="*/ 1420238 w 1546698"/>
              <a:gd name="connsiteY20" fmla="*/ 539885 h 622570"/>
              <a:gd name="connsiteX21" fmla="*/ 1405647 w 1546698"/>
              <a:gd name="connsiteY21" fmla="*/ 549613 h 622570"/>
              <a:gd name="connsiteX22" fmla="*/ 1361872 w 1546698"/>
              <a:gd name="connsiteY22" fmla="*/ 583659 h 622570"/>
              <a:gd name="connsiteX23" fmla="*/ 1347281 w 1546698"/>
              <a:gd name="connsiteY23" fmla="*/ 593387 h 622570"/>
              <a:gd name="connsiteX24" fmla="*/ 1318098 w 1546698"/>
              <a:gd name="connsiteY24" fmla="*/ 603115 h 622570"/>
              <a:gd name="connsiteX25" fmla="*/ 1288915 w 1546698"/>
              <a:gd name="connsiteY25" fmla="*/ 612842 h 622570"/>
              <a:gd name="connsiteX26" fmla="*/ 1274323 w 1546698"/>
              <a:gd name="connsiteY26" fmla="*/ 617706 h 622570"/>
              <a:gd name="connsiteX27" fmla="*/ 1259732 w 1546698"/>
              <a:gd name="connsiteY27" fmla="*/ 622570 h 622570"/>
              <a:gd name="connsiteX28" fmla="*/ 1108953 w 1546698"/>
              <a:gd name="connsiteY28" fmla="*/ 617706 h 622570"/>
              <a:gd name="connsiteX29" fmla="*/ 1070043 w 1546698"/>
              <a:gd name="connsiteY29" fmla="*/ 607979 h 622570"/>
              <a:gd name="connsiteX30" fmla="*/ 1031132 w 1546698"/>
              <a:gd name="connsiteY30" fmla="*/ 603115 h 622570"/>
              <a:gd name="connsiteX31" fmla="*/ 1011677 w 1546698"/>
              <a:gd name="connsiteY31" fmla="*/ 598251 h 622570"/>
              <a:gd name="connsiteX32" fmla="*/ 938719 w 1546698"/>
              <a:gd name="connsiteY32" fmla="*/ 588523 h 622570"/>
              <a:gd name="connsiteX33" fmla="*/ 919264 w 1546698"/>
              <a:gd name="connsiteY33" fmla="*/ 583659 h 622570"/>
              <a:gd name="connsiteX34" fmla="*/ 865762 w 1546698"/>
              <a:gd name="connsiteY34" fmla="*/ 569068 h 622570"/>
              <a:gd name="connsiteX35" fmla="*/ 783077 w 1546698"/>
              <a:gd name="connsiteY35" fmla="*/ 559340 h 622570"/>
              <a:gd name="connsiteX36" fmla="*/ 739302 w 1546698"/>
              <a:gd name="connsiteY36" fmla="*/ 549613 h 622570"/>
              <a:gd name="connsiteX37" fmla="*/ 724711 w 1546698"/>
              <a:gd name="connsiteY37" fmla="*/ 544749 h 622570"/>
              <a:gd name="connsiteX38" fmla="*/ 695528 w 1546698"/>
              <a:gd name="connsiteY38" fmla="*/ 539885 h 622570"/>
              <a:gd name="connsiteX39" fmla="*/ 603115 w 1546698"/>
              <a:gd name="connsiteY39" fmla="*/ 525293 h 622570"/>
              <a:gd name="connsiteX40" fmla="*/ 578796 w 1546698"/>
              <a:gd name="connsiteY40" fmla="*/ 520430 h 622570"/>
              <a:gd name="connsiteX41" fmla="*/ 549613 w 1546698"/>
              <a:gd name="connsiteY41" fmla="*/ 510702 h 622570"/>
              <a:gd name="connsiteX42" fmla="*/ 491247 w 1546698"/>
              <a:gd name="connsiteY42" fmla="*/ 496111 h 622570"/>
              <a:gd name="connsiteX43" fmla="*/ 452336 w 1546698"/>
              <a:gd name="connsiteY43" fmla="*/ 486383 h 622570"/>
              <a:gd name="connsiteX44" fmla="*/ 437745 w 1546698"/>
              <a:gd name="connsiteY44" fmla="*/ 481519 h 622570"/>
              <a:gd name="connsiteX45" fmla="*/ 418289 w 1546698"/>
              <a:gd name="connsiteY45" fmla="*/ 476655 h 622570"/>
              <a:gd name="connsiteX46" fmla="*/ 398834 w 1546698"/>
              <a:gd name="connsiteY46" fmla="*/ 466928 h 622570"/>
              <a:gd name="connsiteX47" fmla="*/ 355060 w 1546698"/>
              <a:gd name="connsiteY47" fmla="*/ 457200 h 622570"/>
              <a:gd name="connsiteX48" fmla="*/ 335604 w 1546698"/>
              <a:gd name="connsiteY48" fmla="*/ 447472 h 622570"/>
              <a:gd name="connsiteX49" fmla="*/ 301557 w 1546698"/>
              <a:gd name="connsiteY49" fmla="*/ 437745 h 622570"/>
              <a:gd name="connsiteX50" fmla="*/ 262647 w 1546698"/>
              <a:gd name="connsiteY50" fmla="*/ 428017 h 622570"/>
              <a:gd name="connsiteX51" fmla="*/ 243191 w 1546698"/>
              <a:gd name="connsiteY51" fmla="*/ 418289 h 622570"/>
              <a:gd name="connsiteX52" fmla="*/ 223736 w 1546698"/>
              <a:gd name="connsiteY52" fmla="*/ 413425 h 622570"/>
              <a:gd name="connsiteX53" fmla="*/ 179962 w 1546698"/>
              <a:gd name="connsiteY53" fmla="*/ 398834 h 622570"/>
              <a:gd name="connsiteX54" fmla="*/ 150779 w 1546698"/>
              <a:gd name="connsiteY54" fmla="*/ 389106 h 622570"/>
              <a:gd name="connsiteX55" fmla="*/ 107004 w 1546698"/>
              <a:gd name="connsiteY55" fmla="*/ 369651 h 622570"/>
              <a:gd name="connsiteX56" fmla="*/ 58366 w 1546698"/>
              <a:gd name="connsiteY56" fmla="*/ 355059 h 622570"/>
              <a:gd name="connsiteX57" fmla="*/ 29183 w 1546698"/>
              <a:gd name="connsiteY57" fmla="*/ 330740 h 622570"/>
              <a:gd name="connsiteX58" fmla="*/ 19455 w 1546698"/>
              <a:gd name="connsiteY58" fmla="*/ 316149 h 622570"/>
              <a:gd name="connsiteX59" fmla="*/ 14591 w 1546698"/>
              <a:gd name="connsiteY59" fmla="*/ 301557 h 622570"/>
              <a:gd name="connsiteX60" fmla="*/ 4864 w 1546698"/>
              <a:gd name="connsiteY60" fmla="*/ 286966 h 622570"/>
              <a:gd name="connsiteX61" fmla="*/ 0 w 1546698"/>
              <a:gd name="connsiteY61" fmla="*/ 257783 h 622570"/>
              <a:gd name="connsiteX62" fmla="*/ 29183 w 1546698"/>
              <a:gd name="connsiteY62" fmla="*/ 199417 h 622570"/>
              <a:gd name="connsiteX63" fmla="*/ 38911 w 1546698"/>
              <a:gd name="connsiteY63" fmla="*/ 170234 h 622570"/>
              <a:gd name="connsiteX64" fmla="*/ 48638 w 1546698"/>
              <a:gd name="connsiteY64" fmla="*/ 141051 h 622570"/>
              <a:gd name="connsiteX65" fmla="*/ 53502 w 1546698"/>
              <a:gd name="connsiteY65" fmla="*/ 126459 h 622570"/>
              <a:gd name="connsiteX66" fmla="*/ 72957 w 1546698"/>
              <a:gd name="connsiteY66" fmla="*/ 97276 h 622570"/>
              <a:gd name="connsiteX67" fmla="*/ 82685 w 1546698"/>
              <a:gd name="connsiteY67" fmla="*/ 82685 h 622570"/>
              <a:gd name="connsiteX68" fmla="*/ 126460 w 1546698"/>
              <a:gd name="connsiteY68" fmla="*/ 48638 h 622570"/>
              <a:gd name="connsiteX69" fmla="*/ 155643 w 1546698"/>
              <a:gd name="connsiteY69" fmla="*/ 34047 h 622570"/>
              <a:gd name="connsiteX70" fmla="*/ 189689 w 1546698"/>
              <a:gd name="connsiteY70" fmla="*/ 19455 h 622570"/>
              <a:gd name="connsiteX71" fmla="*/ 218872 w 1546698"/>
              <a:gd name="connsiteY71" fmla="*/ 9728 h 622570"/>
              <a:gd name="connsiteX72" fmla="*/ 233464 w 1546698"/>
              <a:gd name="connsiteY72" fmla="*/ 4864 h 622570"/>
              <a:gd name="connsiteX73" fmla="*/ 252919 w 1546698"/>
              <a:gd name="connsiteY73" fmla="*/ 0 h 622570"/>
              <a:gd name="connsiteX74" fmla="*/ 359923 w 1546698"/>
              <a:gd name="connsiteY74" fmla="*/ 4864 h 622570"/>
              <a:gd name="connsiteX75" fmla="*/ 384243 w 1546698"/>
              <a:gd name="connsiteY75" fmla="*/ 9728 h 622570"/>
              <a:gd name="connsiteX76" fmla="*/ 423153 w 1546698"/>
              <a:gd name="connsiteY76" fmla="*/ 29183 h 622570"/>
              <a:gd name="connsiteX77" fmla="*/ 496111 w 1546698"/>
              <a:gd name="connsiteY77" fmla="*/ 48638 h 622570"/>
              <a:gd name="connsiteX78" fmla="*/ 525294 w 1546698"/>
              <a:gd name="connsiteY78" fmla="*/ 58366 h 622570"/>
              <a:gd name="connsiteX79" fmla="*/ 539885 w 1546698"/>
              <a:gd name="connsiteY79" fmla="*/ 63230 h 622570"/>
              <a:gd name="connsiteX80" fmla="*/ 632298 w 1546698"/>
              <a:gd name="connsiteY80" fmla="*/ 72957 h 622570"/>
              <a:gd name="connsiteX81" fmla="*/ 603115 w 1546698"/>
              <a:gd name="connsiteY81" fmla="*/ 82685 h 622570"/>
              <a:gd name="connsiteX82" fmla="*/ 583660 w 1546698"/>
              <a:gd name="connsiteY82" fmla="*/ 111868 h 622570"/>
              <a:gd name="connsiteX83" fmla="*/ 593387 w 1546698"/>
              <a:gd name="connsiteY83" fmla="*/ 126459 h 622570"/>
              <a:gd name="connsiteX84" fmla="*/ 637162 w 1546698"/>
              <a:gd name="connsiteY84" fmla="*/ 145915 h 622570"/>
              <a:gd name="connsiteX85" fmla="*/ 651753 w 1546698"/>
              <a:gd name="connsiteY85" fmla="*/ 150779 h 622570"/>
              <a:gd name="connsiteX86" fmla="*/ 666345 w 1546698"/>
              <a:gd name="connsiteY86" fmla="*/ 155642 h 622570"/>
              <a:gd name="connsiteX87" fmla="*/ 680936 w 1546698"/>
              <a:gd name="connsiteY87" fmla="*/ 160506 h 622570"/>
              <a:gd name="connsiteX88" fmla="*/ 705255 w 1546698"/>
              <a:gd name="connsiteY88" fmla="*/ 165370 h 622570"/>
              <a:gd name="connsiteX89" fmla="*/ 719847 w 1546698"/>
              <a:gd name="connsiteY89" fmla="*/ 170234 h 622570"/>
              <a:gd name="connsiteX90" fmla="*/ 758757 w 1546698"/>
              <a:gd name="connsiteY90" fmla="*/ 179962 h 622570"/>
              <a:gd name="connsiteX91" fmla="*/ 778213 w 1546698"/>
              <a:gd name="connsiteY91" fmla="*/ 184825 h 622570"/>
              <a:gd name="connsiteX92" fmla="*/ 821987 w 1546698"/>
              <a:gd name="connsiteY92" fmla="*/ 189689 h 622570"/>
              <a:gd name="connsiteX93" fmla="*/ 841443 w 1546698"/>
              <a:gd name="connsiteY93" fmla="*/ 194553 h 622570"/>
              <a:gd name="connsiteX94" fmla="*/ 880353 w 1546698"/>
              <a:gd name="connsiteY94" fmla="*/ 199417 h 622570"/>
              <a:gd name="connsiteX95" fmla="*/ 909536 w 1546698"/>
              <a:gd name="connsiteY95" fmla="*/ 209145 h 622570"/>
              <a:gd name="connsiteX96" fmla="*/ 928991 w 1546698"/>
              <a:gd name="connsiteY96" fmla="*/ 214008 h 622570"/>
              <a:gd name="connsiteX97" fmla="*/ 958174 w 1546698"/>
              <a:gd name="connsiteY97" fmla="*/ 223736 h 622570"/>
              <a:gd name="connsiteX98" fmla="*/ 1006813 w 1546698"/>
              <a:gd name="connsiteY98" fmla="*/ 233464 h 622570"/>
              <a:gd name="connsiteX99" fmla="*/ 1021404 w 1546698"/>
              <a:gd name="connsiteY99" fmla="*/ 238328 h 622570"/>
              <a:gd name="connsiteX100" fmla="*/ 1060315 w 1546698"/>
              <a:gd name="connsiteY100" fmla="*/ 243191 h 622570"/>
              <a:gd name="connsiteX101" fmla="*/ 1099226 w 1546698"/>
              <a:gd name="connsiteY101" fmla="*/ 252919 h 622570"/>
              <a:gd name="connsiteX102" fmla="*/ 1128409 w 1546698"/>
              <a:gd name="connsiteY102" fmla="*/ 262647 h 622570"/>
              <a:gd name="connsiteX103" fmla="*/ 1147864 w 1546698"/>
              <a:gd name="connsiteY103" fmla="*/ 267511 h 622570"/>
              <a:gd name="connsiteX104" fmla="*/ 1177047 w 1546698"/>
              <a:gd name="connsiteY104" fmla="*/ 277238 h 622570"/>
              <a:gd name="connsiteX105" fmla="*/ 1215957 w 1546698"/>
              <a:gd name="connsiteY105" fmla="*/ 286966 h 622570"/>
              <a:gd name="connsiteX106" fmla="*/ 1269460 w 1546698"/>
              <a:gd name="connsiteY106" fmla="*/ 282102 h 622570"/>
              <a:gd name="connsiteX107" fmla="*/ 1274323 w 1546698"/>
              <a:gd name="connsiteY107" fmla="*/ 267511 h 622570"/>
              <a:gd name="connsiteX108" fmla="*/ 1279187 w 1546698"/>
              <a:gd name="connsiteY108" fmla="*/ 248055 h 622570"/>
              <a:gd name="connsiteX109" fmla="*/ 1303506 w 1546698"/>
              <a:gd name="connsiteY109" fmla="*/ 228600 h 622570"/>
              <a:gd name="connsiteX110" fmla="*/ 1313234 w 1546698"/>
              <a:gd name="connsiteY110" fmla="*/ 214008 h 62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546698" h="622570">
                <a:moveTo>
                  <a:pt x="1313234" y="214008"/>
                </a:moveTo>
                <a:cubicBezTo>
                  <a:pt x="1318909" y="212387"/>
                  <a:pt x="1329419" y="217393"/>
                  <a:pt x="1337553" y="218872"/>
                </a:cubicBezTo>
                <a:cubicBezTo>
                  <a:pt x="1347256" y="220636"/>
                  <a:pt x="1357109" y="221597"/>
                  <a:pt x="1366736" y="223736"/>
                </a:cubicBezTo>
                <a:cubicBezTo>
                  <a:pt x="1371741" y="224848"/>
                  <a:pt x="1376354" y="227356"/>
                  <a:pt x="1381328" y="228600"/>
                </a:cubicBezTo>
                <a:cubicBezTo>
                  <a:pt x="1389348" y="230605"/>
                  <a:pt x="1397671" y="231289"/>
                  <a:pt x="1405647" y="233464"/>
                </a:cubicBezTo>
                <a:cubicBezTo>
                  <a:pt x="1415540" y="236162"/>
                  <a:pt x="1424882" y="240704"/>
                  <a:pt x="1434830" y="243191"/>
                </a:cubicBezTo>
                <a:lnTo>
                  <a:pt x="1454285" y="248055"/>
                </a:lnTo>
                <a:lnTo>
                  <a:pt x="1498060" y="277238"/>
                </a:lnTo>
                <a:cubicBezTo>
                  <a:pt x="1502924" y="280480"/>
                  <a:pt x="1508518" y="282833"/>
                  <a:pt x="1512651" y="286966"/>
                </a:cubicBezTo>
                <a:lnTo>
                  <a:pt x="1541834" y="316149"/>
                </a:lnTo>
                <a:cubicBezTo>
                  <a:pt x="1543455" y="322634"/>
                  <a:pt x="1546698" y="328919"/>
                  <a:pt x="1546698" y="335604"/>
                </a:cubicBezTo>
                <a:cubicBezTo>
                  <a:pt x="1546698" y="344569"/>
                  <a:pt x="1542960" y="372261"/>
                  <a:pt x="1536970" y="384242"/>
                </a:cubicBezTo>
                <a:cubicBezTo>
                  <a:pt x="1534356" y="389471"/>
                  <a:pt x="1529857" y="393605"/>
                  <a:pt x="1527243" y="398834"/>
                </a:cubicBezTo>
                <a:cubicBezTo>
                  <a:pt x="1524950" y="403420"/>
                  <a:pt x="1525582" y="409422"/>
                  <a:pt x="1522379" y="413425"/>
                </a:cubicBezTo>
                <a:cubicBezTo>
                  <a:pt x="1518727" y="417990"/>
                  <a:pt x="1512278" y="419411"/>
                  <a:pt x="1507787" y="423153"/>
                </a:cubicBezTo>
                <a:cubicBezTo>
                  <a:pt x="1502503" y="427557"/>
                  <a:pt x="1497419" y="432315"/>
                  <a:pt x="1493196" y="437745"/>
                </a:cubicBezTo>
                <a:cubicBezTo>
                  <a:pt x="1486018" y="446974"/>
                  <a:pt x="1482007" y="458661"/>
                  <a:pt x="1473740" y="466928"/>
                </a:cubicBezTo>
                <a:cubicBezTo>
                  <a:pt x="1468876" y="471792"/>
                  <a:pt x="1463372" y="476090"/>
                  <a:pt x="1459149" y="481519"/>
                </a:cubicBezTo>
                <a:cubicBezTo>
                  <a:pt x="1451971" y="490747"/>
                  <a:pt x="1446179" y="500974"/>
                  <a:pt x="1439694" y="510702"/>
                </a:cubicBezTo>
                <a:lnTo>
                  <a:pt x="1429966" y="525293"/>
                </a:lnTo>
                <a:cubicBezTo>
                  <a:pt x="1426723" y="530157"/>
                  <a:pt x="1425102" y="536642"/>
                  <a:pt x="1420238" y="539885"/>
                </a:cubicBezTo>
                <a:cubicBezTo>
                  <a:pt x="1415374" y="543128"/>
                  <a:pt x="1410016" y="545729"/>
                  <a:pt x="1405647" y="549613"/>
                </a:cubicBezTo>
                <a:cubicBezTo>
                  <a:pt x="1366279" y="584607"/>
                  <a:pt x="1391960" y="573632"/>
                  <a:pt x="1361872" y="583659"/>
                </a:cubicBezTo>
                <a:cubicBezTo>
                  <a:pt x="1357008" y="586902"/>
                  <a:pt x="1352623" y="591013"/>
                  <a:pt x="1347281" y="593387"/>
                </a:cubicBezTo>
                <a:cubicBezTo>
                  <a:pt x="1337911" y="597552"/>
                  <a:pt x="1327826" y="599872"/>
                  <a:pt x="1318098" y="603115"/>
                </a:cubicBezTo>
                <a:lnTo>
                  <a:pt x="1288915" y="612842"/>
                </a:lnTo>
                <a:lnTo>
                  <a:pt x="1274323" y="617706"/>
                </a:lnTo>
                <a:lnTo>
                  <a:pt x="1259732" y="622570"/>
                </a:lnTo>
                <a:cubicBezTo>
                  <a:pt x="1209472" y="620949"/>
                  <a:pt x="1159091" y="621563"/>
                  <a:pt x="1108953" y="617706"/>
                </a:cubicBezTo>
                <a:cubicBezTo>
                  <a:pt x="1095623" y="616681"/>
                  <a:pt x="1083309" y="609637"/>
                  <a:pt x="1070043" y="607979"/>
                </a:cubicBezTo>
                <a:lnTo>
                  <a:pt x="1031132" y="603115"/>
                </a:lnTo>
                <a:cubicBezTo>
                  <a:pt x="1024647" y="601494"/>
                  <a:pt x="1018232" y="599562"/>
                  <a:pt x="1011677" y="598251"/>
                </a:cubicBezTo>
                <a:cubicBezTo>
                  <a:pt x="984387" y="592793"/>
                  <a:pt x="967919" y="591767"/>
                  <a:pt x="938719" y="588523"/>
                </a:cubicBezTo>
                <a:cubicBezTo>
                  <a:pt x="932234" y="586902"/>
                  <a:pt x="925667" y="585580"/>
                  <a:pt x="919264" y="583659"/>
                </a:cubicBezTo>
                <a:cubicBezTo>
                  <a:pt x="891281" y="575264"/>
                  <a:pt x="892845" y="572761"/>
                  <a:pt x="865762" y="569068"/>
                </a:cubicBezTo>
                <a:cubicBezTo>
                  <a:pt x="838265" y="565318"/>
                  <a:pt x="810506" y="563560"/>
                  <a:pt x="783077" y="559340"/>
                </a:cubicBezTo>
                <a:cubicBezTo>
                  <a:pt x="768303" y="557067"/>
                  <a:pt x="753803" y="553238"/>
                  <a:pt x="739302" y="549613"/>
                </a:cubicBezTo>
                <a:cubicBezTo>
                  <a:pt x="734328" y="548370"/>
                  <a:pt x="729716" y="545861"/>
                  <a:pt x="724711" y="544749"/>
                </a:cubicBezTo>
                <a:cubicBezTo>
                  <a:pt x="715084" y="542610"/>
                  <a:pt x="705303" y="541188"/>
                  <a:pt x="695528" y="539885"/>
                </a:cubicBezTo>
                <a:cubicBezTo>
                  <a:pt x="615236" y="529179"/>
                  <a:pt x="688768" y="542423"/>
                  <a:pt x="603115" y="525293"/>
                </a:cubicBezTo>
                <a:cubicBezTo>
                  <a:pt x="595009" y="523672"/>
                  <a:pt x="586639" y="523044"/>
                  <a:pt x="578796" y="520430"/>
                </a:cubicBezTo>
                <a:cubicBezTo>
                  <a:pt x="569068" y="517187"/>
                  <a:pt x="559561" y="513189"/>
                  <a:pt x="549613" y="510702"/>
                </a:cubicBezTo>
                <a:lnTo>
                  <a:pt x="491247" y="496111"/>
                </a:lnTo>
                <a:cubicBezTo>
                  <a:pt x="491244" y="496110"/>
                  <a:pt x="452340" y="486384"/>
                  <a:pt x="452336" y="486383"/>
                </a:cubicBezTo>
                <a:cubicBezTo>
                  <a:pt x="447472" y="484762"/>
                  <a:pt x="442675" y="482927"/>
                  <a:pt x="437745" y="481519"/>
                </a:cubicBezTo>
                <a:cubicBezTo>
                  <a:pt x="431317" y="479682"/>
                  <a:pt x="424548" y="479002"/>
                  <a:pt x="418289" y="476655"/>
                </a:cubicBezTo>
                <a:cubicBezTo>
                  <a:pt x="411500" y="474109"/>
                  <a:pt x="405623" y="469474"/>
                  <a:pt x="398834" y="466928"/>
                </a:cubicBezTo>
                <a:cubicBezTo>
                  <a:pt x="390983" y="463984"/>
                  <a:pt x="361665" y="458521"/>
                  <a:pt x="355060" y="457200"/>
                </a:cubicBezTo>
                <a:cubicBezTo>
                  <a:pt x="348575" y="453957"/>
                  <a:pt x="342269" y="450328"/>
                  <a:pt x="335604" y="447472"/>
                </a:cubicBezTo>
                <a:cubicBezTo>
                  <a:pt x="323935" y="442471"/>
                  <a:pt x="313908" y="441274"/>
                  <a:pt x="301557" y="437745"/>
                </a:cubicBezTo>
                <a:cubicBezTo>
                  <a:pt x="266645" y="427771"/>
                  <a:pt x="312115" y="437911"/>
                  <a:pt x="262647" y="428017"/>
                </a:cubicBezTo>
                <a:cubicBezTo>
                  <a:pt x="256162" y="424774"/>
                  <a:pt x="249980" y="420835"/>
                  <a:pt x="243191" y="418289"/>
                </a:cubicBezTo>
                <a:cubicBezTo>
                  <a:pt x="236932" y="415942"/>
                  <a:pt x="230139" y="415346"/>
                  <a:pt x="223736" y="413425"/>
                </a:cubicBezTo>
                <a:cubicBezTo>
                  <a:pt x="223684" y="413410"/>
                  <a:pt x="187283" y="401275"/>
                  <a:pt x="179962" y="398834"/>
                </a:cubicBezTo>
                <a:cubicBezTo>
                  <a:pt x="179961" y="398834"/>
                  <a:pt x="150780" y="389107"/>
                  <a:pt x="150779" y="389106"/>
                </a:cubicBezTo>
                <a:cubicBezTo>
                  <a:pt x="131615" y="376332"/>
                  <a:pt x="134786" y="376597"/>
                  <a:pt x="107004" y="369651"/>
                </a:cubicBezTo>
                <a:cubicBezTo>
                  <a:pt x="96127" y="366932"/>
                  <a:pt x="65472" y="359796"/>
                  <a:pt x="58366" y="355059"/>
                </a:cubicBezTo>
                <a:cubicBezTo>
                  <a:pt x="44015" y="345493"/>
                  <a:pt x="40889" y="344787"/>
                  <a:pt x="29183" y="330740"/>
                </a:cubicBezTo>
                <a:cubicBezTo>
                  <a:pt x="25441" y="326249"/>
                  <a:pt x="22698" y="321013"/>
                  <a:pt x="19455" y="316149"/>
                </a:cubicBezTo>
                <a:cubicBezTo>
                  <a:pt x="17834" y="311285"/>
                  <a:pt x="16884" y="306143"/>
                  <a:pt x="14591" y="301557"/>
                </a:cubicBezTo>
                <a:cubicBezTo>
                  <a:pt x="11977" y="296329"/>
                  <a:pt x="6712" y="292511"/>
                  <a:pt x="4864" y="286966"/>
                </a:cubicBezTo>
                <a:cubicBezTo>
                  <a:pt x="1745" y="277610"/>
                  <a:pt x="1621" y="267511"/>
                  <a:pt x="0" y="257783"/>
                </a:cubicBezTo>
                <a:cubicBezTo>
                  <a:pt x="9728" y="238328"/>
                  <a:pt x="20349" y="219294"/>
                  <a:pt x="29183" y="199417"/>
                </a:cubicBezTo>
                <a:cubicBezTo>
                  <a:pt x="33348" y="190047"/>
                  <a:pt x="35669" y="179962"/>
                  <a:pt x="38911" y="170234"/>
                </a:cubicBezTo>
                <a:lnTo>
                  <a:pt x="48638" y="141051"/>
                </a:lnTo>
                <a:cubicBezTo>
                  <a:pt x="50259" y="136187"/>
                  <a:pt x="50658" y="130725"/>
                  <a:pt x="53502" y="126459"/>
                </a:cubicBezTo>
                <a:lnTo>
                  <a:pt x="72957" y="97276"/>
                </a:lnTo>
                <a:cubicBezTo>
                  <a:pt x="76200" y="92412"/>
                  <a:pt x="78552" y="86818"/>
                  <a:pt x="82685" y="82685"/>
                </a:cubicBezTo>
                <a:cubicBezTo>
                  <a:pt x="105544" y="59826"/>
                  <a:pt x="91554" y="71908"/>
                  <a:pt x="126460" y="48638"/>
                </a:cubicBezTo>
                <a:cubicBezTo>
                  <a:pt x="145317" y="36067"/>
                  <a:pt x="135506" y="40759"/>
                  <a:pt x="155643" y="34047"/>
                </a:cubicBezTo>
                <a:cubicBezTo>
                  <a:pt x="178790" y="18614"/>
                  <a:pt x="161139" y="28020"/>
                  <a:pt x="189689" y="19455"/>
                </a:cubicBezTo>
                <a:cubicBezTo>
                  <a:pt x="199510" y="16509"/>
                  <a:pt x="209144" y="12970"/>
                  <a:pt x="218872" y="9728"/>
                </a:cubicBezTo>
                <a:cubicBezTo>
                  <a:pt x="223736" y="8107"/>
                  <a:pt x="228490" y="6108"/>
                  <a:pt x="233464" y="4864"/>
                </a:cubicBezTo>
                <a:lnTo>
                  <a:pt x="252919" y="0"/>
                </a:lnTo>
                <a:cubicBezTo>
                  <a:pt x="288587" y="1621"/>
                  <a:pt x="324316" y="2226"/>
                  <a:pt x="359923" y="4864"/>
                </a:cubicBezTo>
                <a:cubicBezTo>
                  <a:pt x="368168" y="5475"/>
                  <a:pt x="376527" y="6760"/>
                  <a:pt x="384243" y="9728"/>
                </a:cubicBezTo>
                <a:cubicBezTo>
                  <a:pt x="397777" y="14933"/>
                  <a:pt x="408997" y="26037"/>
                  <a:pt x="423153" y="29183"/>
                </a:cubicBezTo>
                <a:cubicBezTo>
                  <a:pt x="476929" y="41133"/>
                  <a:pt x="452753" y="34186"/>
                  <a:pt x="496111" y="48638"/>
                </a:cubicBezTo>
                <a:lnTo>
                  <a:pt x="525294" y="58366"/>
                </a:lnTo>
                <a:cubicBezTo>
                  <a:pt x="530158" y="59987"/>
                  <a:pt x="534828" y="62387"/>
                  <a:pt x="539885" y="63230"/>
                </a:cubicBezTo>
                <a:cubicBezTo>
                  <a:pt x="589919" y="71568"/>
                  <a:pt x="559235" y="67337"/>
                  <a:pt x="632298" y="72957"/>
                </a:cubicBezTo>
                <a:cubicBezTo>
                  <a:pt x="622570" y="76200"/>
                  <a:pt x="608803" y="74153"/>
                  <a:pt x="603115" y="82685"/>
                </a:cubicBezTo>
                <a:lnTo>
                  <a:pt x="583660" y="111868"/>
                </a:lnTo>
                <a:cubicBezTo>
                  <a:pt x="586902" y="116732"/>
                  <a:pt x="589254" y="122326"/>
                  <a:pt x="593387" y="126459"/>
                </a:cubicBezTo>
                <a:cubicBezTo>
                  <a:pt x="604949" y="138021"/>
                  <a:pt x="622714" y="141099"/>
                  <a:pt x="637162" y="145915"/>
                </a:cubicBezTo>
                <a:lnTo>
                  <a:pt x="651753" y="150779"/>
                </a:lnTo>
                <a:lnTo>
                  <a:pt x="666345" y="155642"/>
                </a:lnTo>
                <a:cubicBezTo>
                  <a:pt x="671209" y="157263"/>
                  <a:pt x="675909" y="159501"/>
                  <a:pt x="680936" y="160506"/>
                </a:cubicBezTo>
                <a:cubicBezTo>
                  <a:pt x="689042" y="162127"/>
                  <a:pt x="697235" y="163365"/>
                  <a:pt x="705255" y="165370"/>
                </a:cubicBezTo>
                <a:cubicBezTo>
                  <a:pt x="710229" y="166614"/>
                  <a:pt x="714901" y="168885"/>
                  <a:pt x="719847" y="170234"/>
                </a:cubicBezTo>
                <a:cubicBezTo>
                  <a:pt x="732745" y="173752"/>
                  <a:pt x="745787" y="176720"/>
                  <a:pt x="758757" y="179962"/>
                </a:cubicBezTo>
                <a:cubicBezTo>
                  <a:pt x="765242" y="181583"/>
                  <a:pt x="771569" y="184087"/>
                  <a:pt x="778213" y="184825"/>
                </a:cubicBezTo>
                <a:lnTo>
                  <a:pt x="821987" y="189689"/>
                </a:lnTo>
                <a:cubicBezTo>
                  <a:pt x="828472" y="191310"/>
                  <a:pt x="834849" y="193454"/>
                  <a:pt x="841443" y="194553"/>
                </a:cubicBezTo>
                <a:cubicBezTo>
                  <a:pt x="854336" y="196702"/>
                  <a:pt x="867572" y="196678"/>
                  <a:pt x="880353" y="199417"/>
                </a:cubicBezTo>
                <a:cubicBezTo>
                  <a:pt x="890379" y="201566"/>
                  <a:pt x="899588" y="206658"/>
                  <a:pt x="909536" y="209145"/>
                </a:cubicBezTo>
                <a:cubicBezTo>
                  <a:pt x="916021" y="210766"/>
                  <a:pt x="922588" y="212087"/>
                  <a:pt x="928991" y="214008"/>
                </a:cubicBezTo>
                <a:cubicBezTo>
                  <a:pt x="938812" y="216954"/>
                  <a:pt x="948060" y="222050"/>
                  <a:pt x="958174" y="223736"/>
                </a:cubicBezTo>
                <a:cubicBezTo>
                  <a:pt x="981103" y="227558"/>
                  <a:pt x="986498" y="227660"/>
                  <a:pt x="1006813" y="233464"/>
                </a:cubicBezTo>
                <a:cubicBezTo>
                  <a:pt x="1011743" y="234872"/>
                  <a:pt x="1016360" y="237411"/>
                  <a:pt x="1021404" y="238328"/>
                </a:cubicBezTo>
                <a:cubicBezTo>
                  <a:pt x="1034264" y="240666"/>
                  <a:pt x="1047345" y="241570"/>
                  <a:pt x="1060315" y="243191"/>
                </a:cubicBezTo>
                <a:cubicBezTo>
                  <a:pt x="1104583" y="257948"/>
                  <a:pt x="1034670" y="235312"/>
                  <a:pt x="1099226" y="252919"/>
                </a:cubicBezTo>
                <a:cubicBezTo>
                  <a:pt x="1109119" y="255617"/>
                  <a:pt x="1118461" y="260160"/>
                  <a:pt x="1128409" y="262647"/>
                </a:cubicBezTo>
                <a:cubicBezTo>
                  <a:pt x="1134894" y="264268"/>
                  <a:pt x="1141461" y="265590"/>
                  <a:pt x="1147864" y="267511"/>
                </a:cubicBezTo>
                <a:cubicBezTo>
                  <a:pt x="1157685" y="270457"/>
                  <a:pt x="1167099" y="274751"/>
                  <a:pt x="1177047" y="277238"/>
                </a:cubicBezTo>
                <a:lnTo>
                  <a:pt x="1215957" y="286966"/>
                </a:lnTo>
                <a:cubicBezTo>
                  <a:pt x="1233791" y="285345"/>
                  <a:pt x="1252471" y="287765"/>
                  <a:pt x="1269460" y="282102"/>
                </a:cubicBezTo>
                <a:cubicBezTo>
                  <a:pt x="1274324" y="280481"/>
                  <a:pt x="1272915" y="272440"/>
                  <a:pt x="1274323" y="267511"/>
                </a:cubicBezTo>
                <a:cubicBezTo>
                  <a:pt x="1276159" y="261083"/>
                  <a:pt x="1276554" y="254199"/>
                  <a:pt x="1279187" y="248055"/>
                </a:cubicBezTo>
                <a:cubicBezTo>
                  <a:pt x="1286520" y="230945"/>
                  <a:pt x="1287964" y="233781"/>
                  <a:pt x="1303506" y="228600"/>
                </a:cubicBezTo>
                <a:cubicBezTo>
                  <a:pt x="1308883" y="212470"/>
                  <a:pt x="1307560" y="215629"/>
                  <a:pt x="1313234" y="21400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Picture 39" descr="tt.jpg"/>
          <p:cNvPicPr>
            <a:picLocks noChangeAspect="1"/>
          </p:cNvPicPr>
          <p:nvPr/>
        </p:nvPicPr>
        <p:blipFill>
          <a:blip r:embed="rId5" cstate="print"/>
          <a:stretch>
            <a:fillRect/>
          </a:stretch>
        </p:blipFill>
        <p:spPr>
          <a:xfrm>
            <a:off x="2057400" y="495300"/>
            <a:ext cx="3200400" cy="2400300"/>
          </a:xfrm>
          <a:prstGeom prst="rect">
            <a:avLst/>
          </a:prstGeom>
          <a:ln>
            <a:noFill/>
          </a:ln>
          <a:effectLst>
            <a:softEdge rad="112500"/>
          </a:effectLst>
        </p:spPr>
      </p:pic>
      <p:sp>
        <p:nvSpPr>
          <p:cNvPr id="41" name="Slide Number Placeholder 40"/>
          <p:cNvSpPr>
            <a:spLocks noGrp="1"/>
          </p:cNvSpPr>
          <p:nvPr>
            <p:ph type="sldNum" sz="quarter" idx="12"/>
          </p:nvPr>
        </p:nvSpPr>
        <p:spPr/>
        <p:txBody>
          <a:bodyPr/>
          <a:lstStyle/>
          <a:p>
            <a:fld id="{3E14374C-3AC9-4552-A274-1567EA3D1FE5}" type="slidenum">
              <a:rPr lang="en-US" smtClean="0"/>
              <a:pPr/>
              <a:t>42</a:t>
            </a:fld>
            <a:endParaRPr lang="en-US" dirty="0"/>
          </a:p>
        </p:txBody>
      </p:sp>
      <p:sp>
        <p:nvSpPr>
          <p:cNvPr id="42" name="Rectangle 41"/>
          <p:cNvSpPr/>
          <p:nvPr/>
        </p:nvSpPr>
        <p:spPr>
          <a:xfrm>
            <a:off x="2286000" y="6248400"/>
            <a:ext cx="2005742" cy="369332"/>
          </a:xfrm>
          <a:prstGeom prst="rect">
            <a:avLst/>
          </a:prstGeom>
        </p:spPr>
        <p:txBody>
          <a:bodyPr wrap="none">
            <a:spAutoFit/>
          </a:bodyPr>
          <a:lstStyle/>
          <a:p>
            <a:r>
              <a:rPr lang="en-US" dirty="0" smtClean="0">
                <a:hlinkClick r:id="rId6"/>
              </a:rPr>
              <a:t>http://ushidar.com</a:t>
            </a:r>
            <a:endParaRPr lang="en-US" dirty="0"/>
          </a:p>
        </p:txBody>
      </p:sp>
    </p:spTree>
  </p:cSld>
  <p:clrMapOvr>
    <a:masterClrMapping/>
  </p:clrMapOvr>
  <p:transition spd="slow">
    <p:wheel spokes="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23" name="Rectangle 22"/>
          <p:cNvSpPr/>
          <p:nvPr/>
        </p:nvSpPr>
        <p:spPr>
          <a:xfrm>
            <a:off x="6705600" y="304800"/>
            <a:ext cx="1828800" cy="523220"/>
          </a:xfrm>
          <a:prstGeom prst="rect">
            <a:avLst/>
          </a:prstGeom>
        </p:spPr>
        <p:txBody>
          <a:bodyPr wrap="square">
            <a:spAutoFit/>
          </a:bodyPr>
          <a:lstStyle/>
          <a:p>
            <a:pPr algn="ctr"/>
            <a:r>
              <a:rPr lang="fa-IR" sz="2800" dirty="0" smtClean="0">
                <a:cs typeface="B Titr" pitchFamily="2" charset="-78"/>
              </a:rPr>
              <a:t>فصل سوم</a:t>
            </a:r>
            <a:endParaRPr lang="en-US" sz="2800" dirty="0">
              <a:cs typeface="B Titr" pitchFamily="2" charset="-78"/>
            </a:endParaRPr>
          </a:p>
        </p:txBody>
      </p:sp>
      <p:graphicFrame>
        <p:nvGraphicFramePr>
          <p:cNvPr id="27" name="Diagram 26"/>
          <p:cNvGraphicFramePr/>
          <p:nvPr/>
        </p:nvGraphicFramePr>
        <p:xfrm>
          <a:off x="3352800" y="990600"/>
          <a:ext cx="4876800" cy="4013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Slide Number Placeholder 17"/>
          <p:cNvSpPr>
            <a:spLocks noGrp="1"/>
          </p:cNvSpPr>
          <p:nvPr>
            <p:ph type="sldNum" sz="quarter" idx="12"/>
          </p:nvPr>
        </p:nvSpPr>
        <p:spPr/>
        <p:txBody>
          <a:bodyPr/>
          <a:lstStyle/>
          <a:p>
            <a:fld id="{3E14374C-3AC9-4552-A274-1567EA3D1FE5}" type="slidenum">
              <a:rPr lang="en-US" smtClean="0"/>
              <a:pPr/>
              <a:t>43</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le 1"/>
          <p:cNvSpPr txBox="1">
            <a:spLocks/>
          </p:cNvSpPr>
          <p:nvPr/>
        </p:nvSpPr>
        <p:spPr>
          <a:xfrm>
            <a:off x="2438400" y="990600"/>
            <a:ext cx="5867400" cy="4038600"/>
          </a:xfrm>
          <a:prstGeom prst="rect">
            <a:avLst/>
          </a:prstGeom>
        </p:spPr>
        <p:txBody>
          <a:bodyPr vert="horz" anchor="b">
            <a:normAutofit/>
          </a:bodyPr>
          <a:lstStyle/>
          <a:p>
            <a:pPr lvl="0" algn="r">
              <a:spcBef>
                <a:spcPct val="0"/>
              </a:spcBef>
            </a:pPr>
            <a:endParaRPr lang="fa-IR" sz="1500" cap="small" dirty="0" smtClean="0">
              <a:solidFill>
                <a:schemeClr val="tx2"/>
              </a:solidFill>
              <a:cs typeface="B Nazanin" pitchFamily="2" charset="-78"/>
            </a:endParaRPr>
          </a:p>
        </p:txBody>
      </p:sp>
      <p:sp>
        <p:nvSpPr>
          <p:cNvPr id="20" name="Title 1"/>
          <p:cNvSpPr txBox="1">
            <a:spLocks/>
          </p:cNvSpPr>
          <p:nvPr/>
        </p:nvSpPr>
        <p:spPr>
          <a:xfrm>
            <a:off x="3048000" y="1981200"/>
            <a:ext cx="3200400" cy="2514600"/>
          </a:xfrm>
          <a:prstGeom prst="rect">
            <a:avLst/>
          </a:prstGeom>
        </p:spPr>
        <p:txBody>
          <a:bodyPr vert="horz" anchor="b">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1400" b="1" i="0" u="none" strike="noStrike" kern="1200" cap="small" spc="0" normalizeH="0" baseline="0" noProof="0" dirty="0">
              <a:ln>
                <a:noFill/>
              </a:ln>
              <a:solidFill>
                <a:schemeClr val="tx2"/>
              </a:solidFill>
              <a:effectLst/>
              <a:uLnTx/>
              <a:uFillTx/>
              <a:latin typeface="+mj-lt"/>
              <a:ea typeface="+mj-ea"/>
              <a:cs typeface="B Nazanin" pitchFamily="2" charset="-78"/>
            </a:endParaRPr>
          </a:p>
        </p:txBody>
      </p:sp>
      <p:sp>
        <p:nvSpPr>
          <p:cNvPr id="18" name="Title 1"/>
          <p:cNvSpPr txBox="1">
            <a:spLocks/>
          </p:cNvSpPr>
          <p:nvPr/>
        </p:nvSpPr>
        <p:spPr>
          <a:xfrm>
            <a:off x="2743200" y="1219200"/>
            <a:ext cx="5410200" cy="4343400"/>
          </a:xfrm>
          <a:prstGeom prst="rect">
            <a:avLst/>
          </a:prstGeom>
        </p:spPr>
        <p:txBody>
          <a:bodyPr vert="horz" anchor="b">
            <a:normAutofit/>
          </a:bodyPr>
          <a:lstStyle/>
          <a:p>
            <a:r>
              <a:rPr lang="en-US" sz="1600" dirty="0" smtClean="0">
                <a:hlinkClick r:id="rId3"/>
              </a:rPr>
              <a:t>www.tebyan.net</a:t>
            </a:r>
            <a:endParaRPr lang="en-US" sz="1600" dirty="0"/>
          </a:p>
        </p:txBody>
      </p:sp>
      <p:pic>
        <p:nvPicPr>
          <p:cNvPr id="21" name="Picture 20" descr="Untitled.jpg"/>
          <p:cNvPicPr>
            <a:picLocks noChangeAspect="1"/>
          </p:cNvPicPr>
          <p:nvPr/>
        </p:nvPicPr>
        <p:blipFill>
          <a:blip r:embed="rId4" cstate="print"/>
          <a:stretch>
            <a:fillRect/>
          </a:stretch>
        </p:blipFill>
        <p:spPr>
          <a:xfrm>
            <a:off x="76200" y="1371600"/>
            <a:ext cx="1535014" cy="1981200"/>
          </a:xfrm>
          <a:prstGeom prst="rect">
            <a:avLst/>
          </a:prstGeom>
          <a:ln>
            <a:noFill/>
          </a:ln>
          <a:effectLst>
            <a:softEdge rad="112500"/>
          </a:effectLst>
        </p:spPr>
      </p:pic>
      <p:sp>
        <p:nvSpPr>
          <p:cNvPr id="26" name="Rectangle 25"/>
          <p:cNvSpPr/>
          <p:nvPr/>
        </p:nvSpPr>
        <p:spPr>
          <a:xfrm>
            <a:off x="3886200" y="2819400"/>
            <a:ext cx="4572000" cy="830997"/>
          </a:xfrm>
          <a:prstGeom prst="rect">
            <a:avLst/>
          </a:prstGeom>
        </p:spPr>
        <p:txBody>
          <a:bodyPr>
            <a:spAutoFit/>
          </a:bodyPr>
          <a:lstStyle/>
          <a:p>
            <a:pPr marL="44450" algn="r"/>
            <a:r>
              <a:rPr lang="ar-SA" sz="1600" dirty="0" smtClean="0">
                <a:cs typeface="B Nazanin" pitchFamily="2" charset="-78"/>
              </a:rPr>
              <a:t>سر در اصلی مسجد با کاشی‌کاری معرق و کتیبه‌های به خط ثلث و تابلو‌هایی با خط کوفی شامل سوره‌های قرآن از کاملترین نمونه‌های معرق دوران اسلامی‌به شمار می‌روند.</a:t>
            </a:r>
            <a:endParaRPr lang="en-US" sz="1600" dirty="0" smtClean="0">
              <a:cs typeface="B Nazanin" pitchFamily="2" charset="-78"/>
            </a:endParaRPr>
          </a:p>
        </p:txBody>
      </p:sp>
      <p:sp>
        <p:nvSpPr>
          <p:cNvPr id="27" name="Rectangle 26"/>
          <p:cNvSpPr/>
          <p:nvPr/>
        </p:nvSpPr>
        <p:spPr>
          <a:xfrm>
            <a:off x="3886200" y="3657600"/>
            <a:ext cx="4572000" cy="1077218"/>
          </a:xfrm>
          <a:prstGeom prst="rect">
            <a:avLst/>
          </a:prstGeom>
        </p:spPr>
        <p:txBody>
          <a:bodyPr>
            <a:spAutoFit/>
          </a:bodyPr>
          <a:lstStyle/>
          <a:p>
            <a:pPr marL="44450" algn="r"/>
            <a:r>
              <a:rPr lang="ar-SA" sz="1600" dirty="0" smtClean="0">
                <a:cs typeface="B Nazanin" pitchFamily="2" charset="-78"/>
              </a:rPr>
              <a:t>سقف آرامگاه و گنبد خانه اصلی مسجد در زلزله‌ای که در سال هزاروصد و نودوسه (هجری قمری ) تبریز را لرزاند تخریب گردید، بخش‌های تخریب‌شده به همت مرحوم استاد رضا معماران در سال 1352 با نظارت سازمان ملی حفاظت آثار باستانی بازسازی گردید.</a:t>
            </a:r>
            <a:endParaRPr lang="en-US" sz="1600" dirty="0" smtClean="0">
              <a:cs typeface="B Nazanin" pitchFamily="2" charset="-78"/>
            </a:endParaRPr>
          </a:p>
        </p:txBody>
      </p:sp>
      <p:sp>
        <p:nvSpPr>
          <p:cNvPr id="28" name="Rectangle 27"/>
          <p:cNvSpPr/>
          <p:nvPr/>
        </p:nvSpPr>
        <p:spPr>
          <a:xfrm>
            <a:off x="1981200" y="304801"/>
            <a:ext cx="6553200" cy="2554545"/>
          </a:xfrm>
          <a:prstGeom prst="rect">
            <a:avLst/>
          </a:prstGeom>
        </p:spPr>
        <p:txBody>
          <a:bodyPr wrap="square">
            <a:spAutoFit/>
          </a:bodyPr>
          <a:lstStyle/>
          <a:p>
            <a:pPr algn="r" rtl="1"/>
            <a:r>
              <a:rPr lang="fa-IR" sz="1600" dirty="0" smtClean="0">
                <a:cs typeface="B Nazanin" pitchFamily="2" charset="-78"/>
              </a:rPr>
              <a:t>در مورد بناهای تاریخی،همواره هدف اصلی و اساسی مرمت است.</a:t>
            </a:r>
          </a:p>
          <a:p>
            <a:pPr algn="r" rtl="1"/>
            <a:r>
              <a:rPr lang="fa-IR" sz="1600" dirty="0" smtClean="0">
                <a:cs typeface="B Nazanin" pitchFamily="2" charset="-78"/>
              </a:rPr>
              <a:t>روش کار در مرمت مسجد کبود به این صورت می باشد که قسمتهای تخریب شده  بعد از اینکه زیر سازی و سفید کاری گردید طرحها و کتیبه ها و امثال اینها بازیابی شده و سپس بر روی دیوار منتقل می شود و بعد از شیارزنی،دور خطوط رنگ آمیزی شده و در انتها با لایه پارالویید تثبیت می شود.</a:t>
            </a:r>
          </a:p>
          <a:p>
            <a:pPr algn="r" rtl="1"/>
            <a:r>
              <a:rPr lang="fa-IR" sz="1600" dirty="0" smtClean="0">
                <a:cs typeface="B Nazanin" pitchFamily="2" charset="-78"/>
              </a:rPr>
              <a:t>از سال 1376 مرمت نقش و نگار و از آبان ماه 1377 مرمت کتیبه ها آغاز و تا به حال نیز ادامه داشته است. در شبستان اصلی چهار پایه کتیبه های هفت پایه تکمیل و دوباره نویسی شده است.</a:t>
            </a:r>
          </a:p>
          <a:p>
            <a:pPr algn="r" rtl="1"/>
            <a:r>
              <a:rPr lang="fa-IR" sz="1600" dirty="0" smtClean="0">
                <a:cs typeface="B Nazanin" pitchFamily="2" charset="-78"/>
              </a:rPr>
              <a:t>طرحهای گره بندی اضلاع هر پایه تقریبا 60%مرمت شده است.طرحهای لچک و ترنج</a:t>
            </a:r>
          </a:p>
          <a:p>
            <a:pPr algn="r" rtl="1"/>
            <a:r>
              <a:rPr lang="fa-IR" sz="1600" dirty="0" smtClean="0">
                <a:cs typeface="B Nazanin" pitchFamily="2" charset="-78"/>
              </a:rPr>
              <a:t>چهار گوشه شبستان اصلی 90% مرمت شده است.کتیبه های فوقانی لچک و ترنج نیز 70%مرمت شده است. بقیه کار به صورت کادر بندی پیشرفته است.کاشیهای شش گوشه لانه زنبوری به کار رفته در شبستان کوچک تقریبا 20% به صورت نقاشی مرمت شده است.</a:t>
            </a:r>
            <a:endParaRPr lang="fa-IR" sz="1600" dirty="0">
              <a:cs typeface="B Nazanin" pitchFamily="2" charset="-78"/>
            </a:endParaRPr>
          </a:p>
        </p:txBody>
      </p:sp>
      <p:sp>
        <p:nvSpPr>
          <p:cNvPr id="29" name="Slide Number Placeholder 28"/>
          <p:cNvSpPr>
            <a:spLocks noGrp="1"/>
          </p:cNvSpPr>
          <p:nvPr>
            <p:ph type="sldNum" sz="quarter" idx="12"/>
          </p:nvPr>
        </p:nvSpPr>
        <p:spPr/>
        <p:txBody>
          <a:bodyPr/>
          <a:lstStyle/>
          <a:p>
            <a:fld id="{3E14374C-3AC9-4552-A274-1567EA3D1FE5}" type="slidenum">
              <a:rPr lang="en-US" smtClean="0"/>
              <a:pPr/>
              <a:t>44</a:t>
            </a:fld>
            <a:endParaRPr lang="en-US" dirty="0"/>
          </a:p>
        </p:txBody>
      </p:sp>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2743200" y="1219200"/>
            <a:ext cx="5410200" cy="4343400"/>
          </a:xfrm>
          <a:prstGeom prst="rect">
            <a:avLst/>
          </a:prstGeom>
        </p:spPr>
        <p:txBody>
          <a:bodyPr vert="horz" anchor="b">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lang="fa-IR" sz="1600" cap="small" noProof="0" dirty="0" smtClean="0">
              <a:solidFill>
                <a:schemeClr val="tx2"/>
              </a:solidFill>
              <a:latin typeface="+mj-lt"/>
              <a:ea typeface="+mj-ea"/>
              <a:cs typeface="B Nazanin" pitchFamily="2" charset="-78"/>
            </a:endParaRPr>
          </a:p>
        </p:txBody>
      </p: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20" name="Rectangle 19"/>
          <p:cNvSpPr/>
          <p:nvPr/>
        </p:nvSpPr>
        <p:spPr>
          <a:xfrm>
            <a:off x="6324600" y="4114800"/>
            <a:ext cx="2133600" cy="1323439"/>
          </a:xfrm>
          <a:prstGeom prst="rect">
            <a:avLst/>
          </a:prstGeom>
        </p:spPr>
        <p:txBody>
          <a:bodyPr wrap="square">
            <a:spAutoFit/>
          </a:bodyPr>
          <a:lstStyle/>
          <a:p>
            <a:pPr algn="r"/>
            <a:r>
              <a:rPr lang="fa-IR" sz="1600" dirty="0" smtClean="0">
                <a:cs typeface="B Nazanin" pitchFamily="2" charset="-78"/>
              </a:rPr>
              <a:t>تصویری از گوشه جنوب شرقی صحن بزرگ مسجد کبود که در حدود 40 سال پیش توسط آقای لطفعلی خان طباطبایی گرفته شده است.</a:t>
            </a:r>
            <a:endParaRPr lang="en-US" sz="1600" dirty="0">
              <a:cs typeface="B Nazanin" pitchFamily="2" charset="-78"/>
            </a:endParaRPr>
          </a:p>
        </p:txBody>
      </p:sp>
      <p:pic>
        <p:nvPicPr>
          <p:cNvPr id="23" name="Picture 3" descr="4"/>
          <p:cNvPicPr>
            <a:picLocks noChangeAspect="1" noChangeArrowheads="1"/>
          </p:cNvPicPr>
          <p:nvPr/>
        </p:nvPicPr>
        <p:blipFill>
          <a:blip r:embed="rId4" cstate="print"/>
          <a:srcRect/>
          <a:stretch>
            <a:fillRect/>
          </a:stretch>
        </p:blipFill>
        <p:spPr bwMode="auto">
          <a:xfrm>
            <a:off x="5943600" y="304800"/>
            <a:ext cx="2463800" cy="3645103"/>
          </a:xfrm>
          <a:prstGeom prst="rect">
            <a:avLst/>
          </a:prstGeom>
          <a:ln>
            <a:noFill/>
          </a:ln>
          <a:effectLst>
            <a:softEdge rad="112500"/>
          </a:effectLst>
        </p:spPr>
      </p:pic>
      <p:sp>
        <p:nvSpPr>
          <p:cNvPr id="24" name="Rectangle 23"/>
          <p:cNvSpPr/>
          <p:nvPr/>
        </p:nvSpPr>
        <p:spPr>
          <a:xfrm>
            <a:off x="2971800" y="4114800"/>
            <a:ext cx="2286000" cy="1077218"/>
          </a:xfrm>
          <a:prstGeom prst="rect">
            <a:avLst/>
          </a:prstGeom>
        </p:spPr>
        <p:txBody>
          <a:bodyPr wrap="square">
            <a:spAutoFit/>
          </a:bodyPr>
          <a:lstStyle/>
          <a:p>
            <a:pPr algn="r"/>
            <a:r>
              <a:rPr lang="fa-IR" sz="1600" dirty="0" smtClean="0">
                <a:cs typeface="B Nazanin" pitchFamily="2" charset="-78"/>
              </a:rPr>
              <a:t>وهمان گوشه جنوب شرقی که امروز سر و سامان یافته و پایه ها بوسیله طاق آجری به هم پیوسته و از انهدام نجات یافته است.</a:t>
            </a:r>
            <a:r>
              <a:rPr lang="en-US" sz="1600" dirty="0" smtClean="0">
                <a:cs typeface="B Nazanin" pitchFamily="2" charset="-78"/>
              </a:rPr>
              <a:t> </a:t>
            </a:r>
            <a:endParaRPr lang="en-US" sz="1600" dirty="0">
              <a:cs typeface="B Nazanin" pitchFamily="2" charset="-78"/>
            </a:endParaRPr>
          </a:p>
        </p:txBody>
      </p:sp>
      <p:pic>
        <p:nvPicPr>
          <p:cNvPr id="25" name="Picture 4" descr="3"/>
          <p:cNvPicPr>
            <a:picLocks noChangeAspect="1" noChangeArrowheads="1"/>
          </p:cNvPicPr>
          <p:nvPr/>
        </p:nvPicPr>
        <p:blipFill>
          <a:blip r:embed="rId5" cstate="print"/>
          <a:srcRect/>
          <a:stretch>
            <a:fillRect/>
          </a:stretch>
        </p:blipFill>
        <p:spPr bwMode="auto">
          <a:xfrm>
            <a:off x="2514600" y="304800"/>
            <a:ext cx="3048000" cy="3465502"/>
          </a:xfrm>
          <a:prstGeom prst="rect">
            <a:avLst/>
          </a:prstGeom>
          <a:ln>
            <a:noFill/>
          </a:ln>
          <a:effectLst>
            <a:softEdge rad="112500"/>
          </a:effectLst>
        </p:spPr>
      </p:pic>
      <p:sp>
        <p:nvSpPr>
          <p:cNvPr id="27" name="Slide Number Placeholder 26"/>
          <p:cNvSpPr>
            <a:spLocks noGrp="1"/>
          </p:cNvSpPr>
          <p:nvPr>
            <p:ph type="sldNum" sz="quarter" idx="12"/>
          </p:nvPr>
        </p:nvSpPr>
        <p:spPr/>
        <p:txBody>
          <a:bodyPr/>
          <a:lstStyle/>
          <a:p>
            <a:fld id="{3E14374C-3AC9-4552-A274-1567EA3D1FE5}" type="slidenum">
              <a:rPr lang="en-US" smtClean="0"/>
              <a:pPr/>
              <a:t>45</a:t>
            </a:fld>
            <a:endParaRPr lang="en-US"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right)">
                                      <p:cBhvr>
                                        <p:cTn id="19" dur="500"/>
                                        <p:tgtEl>
                                          <p:spTgt spid="25"/>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right)">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pic>
        <p:nvPicPr>
          <p:cNvPr id="18" name="Picture 17" descr="674837_BXq98Vge.JPG"/>
          <p:cNvPicPr>
            <a:picLocks noChangeAspect="1"/>
          </p:cNvPicPr>
          <p:nvPr/>
        </p:nvPicPr>
        <p:blipFill>
          <a:blip r:embed="rId4" cstate="print"/>
          <a:stretch>
            <a:fillRect/>
          </a:stretch>
        </p:blipFill>
        <p:spPr>
          <a:xfrm>
            <a:off x="5486400" y="228600"/>
            <a:ext cx="3382932" cy="3465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a (95).jpg"/>
          <p:cNvPicPr>
            <a:picLocks noChangeAspect="1"/>
          </p:cNvPicPr>
          <p:nvPr/>
        </p:nvPicPr>
        <p:blipFill>
          <a:blip r:embed="rId5" cstate="print"/>
          <a:stretch>
            <a:fillRect/>
          </a:stretch>
        </p:blipFill>
        <p:spPr>
          <a:xfrm>
            <a:off x="3810000" y="2971800"/>
            <a:ext cx="2229007" cy="3276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______________________________.jpg"/>
          <p:cNvPicPr>
            <a:picLocks noChangeAspect="1"/>
          </p:cNvPicPr>
          <p:nvPr/>
        </p:nvPicPr>
        <p:blipFill>
          <a:blip r:embed="rId6" cstate="print"/>
          <a:stretch>
            <a:fillRect/>
          </a:stretch>
        </p:blipFill>
        <p:spPr>
          <a:xfrm>
            <a:off x="2057400" y="228600"/>
            <a:ext cx="2514600"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Slide Number Placeholder 23"/>
          <p:cNvSpPr>
            <a:spLocks noGrp="1"/>
          </p:cNvSpPr>
          <p:nvPr>
            <p:ph type="sldNum" sz="quarter" idx="12"/>
          </p:nvPr>
        </p:nvSpPr>
        <p:spPr/>
        <p:txBody>
          <a:bodyPr/>
          <a:lstStyle/>
          <a:p>
            <a:fld id="{3E14374C-3AC9-4552-A274-1567EA3D1FE5}" type="slidenum">
              <a:rPr lang="en-US" smtClean="0"/>
              <a:pPr/>
              <a:t>46</a:t>
            </a:fld>
            <a:endParaRPr lang="en-US" dirty="0"/>
          </a:p>
        </p:txBody>
      </p:sp>
    </p:spTree>
  </p:cSld>
  <p:clrMapOvr>
    <a:masterClrMapping/>
  </p:clrMapOvr>
  <p:transition spd="slow">
    <p:spli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pic>
        <p:nvPicPr>
          <p:cNvPr id="19" name="Picture 18" descr="download.jpg"/>
          <p:cNvPicPr>
            <a:picLocks noChangeAspect="1"/>
          </p:cNvPicPr>
          <p:nvPr/>
        </p:nvPicPr>
        <p:blipFill>
          <a:blip r:embed="rId4" cstate="print"/>
          <a:stretch>
            <a:fillRect/>
          </a:stretch>
        </p:blipFill>
        <p:spPr>
          <a:xfrm>
            <a:off x="5257800" y="914400"/>
            <a:ext cx="2946400" cy="220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خرابه های گوی مچید(مسجد کبود) اثر ژول تورنس کنسول گل(فرانسه)در تبریز ۱۸۲۴.jpg"/>
          <p:cNvPicPr>
            <a:picLocks noChangeAspect="1"/>
          </p:cNvPicPr>
          <p:nvPr/>
        </p:nvPicPr>
        <p:blipFill>
          <a:blip r:embed="rId5" cstate="print"/>
          <a:stretch>
            <a:fillRect/>
          </a:stretch>
        </p:blipFill>
        <p:spPr>
          <a:xfrm>
            <a:off x="2209800" y="3685032"/>
            <a:ext cx="381000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1220 shams.jpg"/>
          <p:cNvPicPr>
            <a:picLocks noChangeAspect="1"/>
          </p:cNvPicPr>
          <p:nvPr/>
        </p:nvPicPr>
        <p:blipFill>
          <a:blip r:embed="rId6" cstate="print"/>
          <a:stretch>
            <a:fillRect/>
          </a:stretch>
        </p:blipFill>
        <p:spPr>
          <a:xfrm>
            <a:off x="2362200" y="914400"/>
            <a:ext cx="2209800" cy="3071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Slide Number Placeholder 22"/>
          <p:cNvSpPr>
            <a:spLocks noGrp="1"/>
          </p:cNvSpPr>
          <p:nvPr>
            <p:ph type="sldNum" sz="quarter" idx="12"/>
          </p:nvPr>
        </p:nvSpPr>
        <p:spPr/>
        <p:txBody>
          <a:bodyPr/>
          <a:lstStyle/>
          <a:p>
            <a:fld id="{3E14374C-3AC9-4552-A274-1567EA3D1FE5}" type="slidenum">
              <a:rPr lang="en-US" smtClean="0"/>
              <a:pPr/>
              <a:t>47</a:t>
            </a:fld>
            <a:endParaRPr lang="en-US" dirty="0"/>
          </a:p>
        </p:txBody>
      </p:sp>
      <p:sp>
        <p:nvSpPr>
          <p:cNvPr id="25" name="Rectangle 24"/>
          <p:cNvSpPr/>
          <p:nvPr/>
        </p:nvSpPr>
        <p:spPr>
          <a:xfrm>
            <a:off x="2743200" y="533400"/>
            <a:ext cx="1371600"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a:r>
              <a:rPr lang="fa-IR" sz="1600" dirty="0" smtClean="0">
                <a:cs typeface="B Titr" pitchFamily="2" charset="-78"/>
              </a:rPr>
              <a:t>1220 شمسی</a:t>
            </a:r>
          </a:p>
        </p:txBody>
      </p:sp>
      <p:sp>
        <p:nvSpPr>
          <p:cNvPr id="26" name="Rectangle 25"/>
          <p:cNvSpPr/>
          <p:nvPr/>
        </p:nvSpPr>
        <p:spPr>
          <a:xfrm>
            <a:off x="5791200" y="4191000"/>
            <a:ext cx="1447800"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a:r>
              <a:rPr lang="fa-IR" sz="1600" dirty="0" smtClean="0">
                <a:cs typeface="B Nazanin" pitchFamily="2" charset="-78"/>
              </a:rPr>
              <a:t>خرابه های گوی مچید(مسجد کبود) اثر ژول تورنس کنسول گل(فرانسه)در تبریز ۱۸۲۴</a:t>
            </a:r>
            <a:endParaRPr lang="en-US" sz="1600" dirty="0">
              <a:cs typeface="B Nazanin" pitchFamily="2" charset="-78"/>
            </a:endParaRPr>
          </a:p>
        </p:txBody>
      </p:sp>
    </p:spTree>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pic>
        <p:nvPicPr>
          <p:cNvPr id="18" name="Picture 17" descr="محمد شاه قاجار.jpg"/>
          <p:cNvPicPr>
            <a:picLocks noChangeAspect="1"/>
          </p:cNvPicPr>
          <p:nvPr/>
        </p:nvPicPr>
        <p:blipFill>
          <a:blip r:embed="rId4" cstate="print"/>
          <a:stretch>
            <a:fillRect/>
          </a:stretch>
        </p:blipFill>
        <p:spPr>
          <a:xfrm>
            <a:off x="3124200" y="1905000"/>
            <a:ext cx="5791200" cy="3829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9.jpg"/>
          <p:cNvPicPr>
            <a:picLocks noChangeAspect="1"/>
          </p:cNvPicPr>
          <p:nvPr/>
        </p:nvPicPr>
        <p:blipFill>
          <a:blip r:embed="rId5" cstate="print"/>
          <a:stretch>
            <a:fillRect/>
          </a:stretch>
        </p:blipFill>
        <p:spPr>
          <a:xfrm>
            <a:off x="1905000" y="762000"/>
            <a:ext cx="4029856" cy="2596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Slide Number Placeholder 19"/>
          <p:cNvSpPr>
            <a:spLocks noGrp="1"/>
          </p:cNvSpPr>
          <p:nvPr>
            <p:ph type="sldNum" sz="quarter" idx="12"/>
          </p:nvPr>
        </p:nvSpPr>
        <p:spPr/>
        <p:txBody>
          <a:bodyPr/>
          <a:lstStyle/>
          <a:p>
            <a:fld id="{3E14374C-3AC9-4552-A274-1567EA3D1FE5}" type="slidenum">
              <a:rPr lang="en-US" smtClean="0"/>
              <a:pPr/>
              <a:t>48</a:t>
            </a:fld>
            <a:endParaRPr lang="en-US" dirty="0"/>
          </a:p>
        </p:txBody>
      </p:sp>
      <p:sp>
        <p:nvSpPr>
          <p:cNvPr id="23" name="Rectangle 22"/>
          <p:cNvSpPr/>
          <p:nvPr/>
        </p:nvSpPr>
        <p:spPr>
          <a:xfrm>
            <a:off x="2057400" y="5334000"/>
            <a:ext cx="1500732" cy="338554"/>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fa-IR" sz="1600" dirty="0" smtClean="0">
                <a:cs typeface="B Nazanin" pitchFamily="2" charset="-78"/>
              </a:rPr>
              <a:t>دوره محمد شاه قاجار</a:t>
            </a:r>
            <a:endParaRPr lang="en-US" sz="1600" dirty="0">
              <a:cs typeface="B Nazanin" pitchFamily="2" charset="-78"/>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9"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strips(upLeft)">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18" name="Slide Number Placeholder 17"/>
          <p:cNvSpPr>
            <a:spLocks noGrp="1"/>
          </p:cNvSpPr>
          <p:nvPr>
            <p:ph type="sldNum" sz="quarter" idx="12"/>
          </p:nvPr>
        </p:nvSpPr>
        <p:spPr/>
        <p:txBody>
          <a:bodyPr/>
          <a:lstStyle/>
          <a:p>
            <a:fld id="{3E14374C-3AC9-4552-A274-1567EA3D1FE5}" type="slidenum">
              <a:rPr lang="en-US" smtClean="0"/>
              <a:pPr/>
              <a:t>49</a:t>
            </a:fld>
            <a:endParaRPr lang="en-US" dirty="0"/>
          </a:p>
        </p:txBody>
      </p:sp>
      <p:graphicFrame>
        <p:nvGraphicFramePr>
          <p:cNvPr id="19" name="Diagram 18"/>
          <p:cNvGraphicFramePr/>
          <p:nvPr/>
        </p:nvGraphicFramePr>
        <p:xfrm>
          <a:off x="3048000" y="381000"/>
          <a:ext cx="4876800" cy="4013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15200" y="228600"/>
            <a:ext cx="1143000" cy="446562"/>
          </a:xfrm>
        </p:spPr>
        <p:style>
          <a:lnRef idx="2">
            <a:schemeClr val="accent1"/>
          </a:lnRef>
          <a:fillRef idx="1">
            <a:schemeClr val="lt1"/>
          </a:fillRef>
          <a:effectRef idx="0">
            <a:schemeClr val="accent1"/>
          </a:effectRef>
          <a:fontRef idx="minor">
            <a:schemeClr val="dk1"/>
          </a:fontRef>
        </p:style>
        <p:txBody>
          <a:bodyPr>
            <a:normAutofit/>
          </a:bodyPr>
          <a:lstStyle/>
          <a:p>
            <a:pPr algn="r"/>
            <a:r>
              <a:rPr lang="fa-IR" sz="2000" dirty="0" smtClean="0"/>
              <a:t>تاریخچه بنا</a:t>
            </a:r>
            <a:endParaRPr lang="en-US" sz="2000" dirty="0"/>
          </a:p>
        </p:txBody>
      </p:sp>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le 1"/>
          <p:cNvSpPr txBox="1">
            <a:spLocks/>
          </p:cNvSpPr>
          <p:nvPr/>
        </p:nvSpPr>
        <p:spPr>
          <a:xfrm>
            <a:off x="2438400" y="990600"/>
            <a:ext cx="5867400" cy="4038600"/>
          </a:xfrm>
          <a:prstGeom prst="rect">
            <a:avLst/>
          </a:prstGeom>
        </p:spPr>
        <p:txBody>
          <a:bodyPr vert="horz" anchor="b">
            <a:normAutofit/>
          </a:bodyPr>
          <a:lstStyle/>
          <a:p>
            <a:pPr lvl="0" algn="r">
              <a:spcBef>
                <a:spcPct val="0"/>
              </a:spcBef>
            </a:pPr>
            <a:endParaRPr lang="fa-IR" sz="1500" cap="small" dirty="0" smtClean="0">
              <a:solidFill>
                <a:schemeClr val="tx2"/>
              </a:solidFill>
              <a:cs typeface="B Nazanin" pitchFamily="2" charset="-78"/>
            </a:endParaRPr>
          </a:p>
        </p:txBody>
      </p:sp>
      <p:sp>
        <p:nvSpPr>
          <p:cNvPr id="20" name="Title 1"/>
          <p:cNvSpPr txBox="1">
            <a:spLocks/>
          </p:cNvSpPr>
          <p:nvPr/>
        </p:nvSpPr>
        <p:spPr>
          <a:xfrm>
            <a:off x="3048000" y="1981200"/>
            <a:ext cx="3200400" cy="2514600"/>
          </a:xfrm>
          <a:prstGeom prst="rect">
            <a:avLst/>
          </a:prstGeom>
        </p:spPr>
        <p:txBody>
          <a:bodyPr vert="horz" anchor="b">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1400" b="1" i="0" u="none" strike="noStrike" kern="1200" cap="small" spc="0" normalizeH="0" baseline="0" noProof="0" dirty="0">
              <a:ln>
                <a:noFill/>
              </a:ln>
              <a:solidFill>
                <a:schemeClr val="tx2"/>
              </a:solidFill>
              <a:effectLst/>
              <a:uLnTx/>
              <a:uFillTx/>
              <a:latin typeface="+mj-lt"/>
              <a:ea typeface="+mj-ea"/>
              <a:cs typeface="B Nazanin" pitchFamily="2" charset="-78"/>
            </a:endParaRPr>
          </a:p>
        </p:txBody>
      </p:sp>
      <p:sp>
        <p:nvSpPr>
          <p:cNvPr id="18" name="Title 1"/>
          <p:cNvSpPr txBox="1">
            <a:spLocks/>
          </p:cNvSpPr>
          <p:nvPr/>
        </p:nvSpPr>
        <p:spPr>
          <a:xfrm>
            <a:off x="2209800" y="685800"/>
            <a:ext cx="6400800" cy="5791200"/>
          </a:xfrm>
          <a:prstGeom prst="rect">
            <a:avLst/>
          </a:prstGeom>
        </p:spPr>
        <p:txBody>
          <a:bodyPr vert="horz" anchor="b">
            <a:normAutofit fontScale="25000" lnSpcReduction="20000"/>
          </a:bodyPr>
          <a:lstStyle/>
          <a:p>
            <a:pPr algn="r">
              <a:spcBef>
                <a:spcPct val="0"/>
              </a:spcBef>
              <a:defRPr/>
            </a:pPr>
            <a:endParaRPr lang="en-US" sz="5600" cap="small" noProof="0" dirty="0" smtClean="0">
              <a:latin typeface="+mj-lt"/>
              <a:ea typeface="+mj-ea"/>
              <a:cs typeface="B Nazanin" pitchFamily="2" charset="-78"/>
            </a:endParaRPr>
          </a:p>
          <a:p>
            <a:pPr algn="r">
              <a:spcBef>
                <a:spcPct val="0"/>
              </a:spcBef>
              <a:defRPr/>
            </a:pPr>
            <a:endParaRPr lang="en-US" sz="5600" cap="small" dirty="0" smtClean="0">
              <a:latin typeface="+mj-lt"/>
              <a:ea typeface="+mj-ea"/>
              <a:cs typeface="B Nazanin" pitchFamily="2" charset="-78"/>
            </a:endParaRPr>
          </a:p>
          <a:p>
            <a:pPr algn="r">
              <a:spcBef>
                <a:spcPct val="0"/>
              </a:spcBef>
              <a:defRPr/>
            </a:pPr>
            <a:endParaRPr lang="en-US" sz="5600" cap="small" noProof="0" dirty="0" smtClean="0">
              <a:latin typeface="+mj-lt"/>
              <a:ea typeface="+mj-ea"/>
              <a:cs typeface="B Nazanin" pitchFamily="2" charset="-78"/>
            </a:endParaRPr>
          </a:p>
          <a:p>
            <a:pPr algn="r">
              <a:spcBef>
                <a:spcPct val="0"/>
              </a:spcBef>
              <a:defRPr/>
            </a:pPr>
            <a:endParaRPr lang="fa-IR" sz="6400" cap="small" noProof="0" dirty="0" smtClean="0">
              <a:latin typeface="+mj-lt"/>
              <a:ea typeface="+mj-ea"/>
              <a:cs typeface="B Nazanin" pitchFamily="2" charset="-78"/>
            </a:endParaRPr>
          </a:p>
          <a:p>
            <a:pPr algn="r">
              <a:spcBef>
                <a:spcPct val="0"/>
              </a:spcBef>
              <a:defRPr/>
            </a:pPr>
            <a:endParaRPr lang="fa-IR" sz="6400" cap="small" dirty="0" smtClean="0">
              <a:latin typeface="+mj-lt"/>
              <a:ea typeface="+mj-ea"/>
              <a:cs typeface="B Nazanin" pitchFamily="2" charset="-78"/>
            </a:endParaRPr>
          </a:p>
          <a:p>
            <a:pPr algn="r">
              <a:spcBef>
                <a:spcPct val="0"/>
              </a:spcBef>
              <a:defRPr/>
            </a:pPr>
            <a:endParaRPr lang="fa-IR" sz="6400" cap="small" noProof="0" dirty="0" smtClean="0">
              <a:latin typeface="+mj-lt"/>
              <a:ea typeface="+mj-ea"/>
              <a:cs typeface="B Nazanin" pitchFamily="2" charset="-78"/>
            </a:endParaRPr>
          </a:p>
          <a:p>
            <a:pPr algn="r">
              <a:spcBef>
                <a:spcPct val="0"/>
              </a:spcBef>
              <a:defRPr/>
            </a:pPr>
            <a:endParaRPr lang="fa-IR" sz="6400" cap="small" dirty="0" smtClean="0">
              <a:latin typeface="+mj-lt"/>
              <a:ea typeface="+mj-ea"/>
              <a:cs typeface="B Nazanin" pitchFamily="2" charset="-78"/>
            </a:endParaRPr>
          </a:p>
          <a:p>
            <a:pPr algn="r">
              <a:spcBef>
                <a:spcPct val="0"/>
              </a:spcBef>
              <a:defRPr/>
            </a:pPr>
            <a:endParaRPr lang="fa-IR" sz="6400" cap="small" noProof="0" dirty="0" smtClean="0">
              <a:latin typeface="+mj-lt"/>
              <a:ea typeface="+mj-ea"/>
              <a:cs typeface="B Nazanin" pitchFamily="2" charset="-78"/>
            </a:endParaRPr>
          </a:p>
          <a:p>
            <a:pPr algn="r">
              <a:spcBef>
                <a:spcPct val="0"/>
              </a:spcBef>
              <a:defRPr/>
            </a:pPr>
            <a:endParaRPr lang="en-US" sz="6400" cap="small" noProof="0" dirty="0" smtClean="0">
              <a:latin typeface="+mj-lt"/>
              <a:ea typeface="+mj-ea"/>
              <a:cs typeface="B Nazanin" pitchFamily="2" charset="-78"/>
            </a:endParaRPr>
          </a:p>
          <a:p>
            <a:pPr algn="r">
              <a:spcBef>
                <a:spcPct val="0"/>
              </a:spcBef>
              <a:defRPr/>
            </a:pPr>
            <a:endParaRPr lang="en-US" sz="6400" cap="small" dirty="0" smtClean="0">
              <a:latin typeface="+mj-lt"/>
              <a:ea typeface="+mj-ea"/>
              <a:cs typeface="B Nazanin" pitchFamily="2" charset="-78"/>
            </a:endParaRPr>
          </a:p>
          <a:p>
            <a:pPr algn="r">
              <a:spcBef>
                <a:spcPct val="0"/>
              </a:spcBef>
              <a:defRPr/>
            </a:pPr>
            <a:endParaRPr lang="en-US" sz="6400" cap="small" noProof="0" dirty="0" smtClean="0">
              <a:latin typeface="+mj-lt"/>
              <a:ea typeface="+mj-ea"/>
              <a:cs typeface="B Nazanin" pitchFamily="2" charset="-78"/>
            </a:endParaRPr>
          </a:p>
          <a:p>
            <a:pPr algn="r">
              <a:spcBef>
                <a:spcPct val="0"/>
              </a:spcBef>
              <a:defRPr/>
            </a:pPr>
            <a:r>
              <a:rPr lang="fa-IR" sz="6400" cap="small" noProof="0" dirty="0" smtClean="0">
                <a:latin typeface="+mj-lt"/>
                <a:ea typeface="+mj-ea"/>
                <a:cs typeface="B Nazanin" pitchFamily="2" charset="-78"/>
              </a:rPr>
              <a:t>بنای تاریخی مذهبی مسجد کبود از آثار ارزشمند دوره قراقویونلو می باشد و به دستور جهانشاه که شهر تبریز را پایتخت خود قرار داده بود بنا گردیده و با استناد به کتیبه برجسته سردرب به سال 870 ه.ق ساختمان آن به اتمام رسید.بنای اصلی در مقام مسجد مقبره،دارای صحنه وسیعی بود که در آن مجموعه ای از ساختمان ها از جمله مدرسه و حمام و خانقاه و کتابخانه و ... ساخته شده بود که متاسفانه آثاری از آن به جا نمانده است.خصوصیات بارز و شهرت وافر مسجد کبود با معماری ویژه تلفیقی و اعجاب انگیز آن بیشتر به خاطر کاشیکاری معرق و تلفیق آجر و کاشی،اجرای نقوش پرکار و در حد اعجاز آن می باشد که زینت بخش سطوح داخلی و خارجی بنا بوده است.در متن کتیبه برجسته سردرب باشکوه و پر نقش و نگار آن،عمارت مظفریه و نیز نام نعمت الله بن محمد البواب،خطاط و احتمالا طراح نقوش که از هنرمندان برجسته خوشنویسی آذربایجان بوده ، درج شده است.چنین تصور می شود که ساختمان مسجد کبود به مثابه یادمانی از پیروزی های جهانشاه بنا گردیده است به طوری که در این خصوص می توان به سوره الفتح که به صورت کامل و به شکل سفالینه برجسته ، زینت بخش دور تا دور بالای شبستان بزرگ می باشد اشاره نمود.نام جهانشاه در کتیبه بالای درب ورودی </a:t>
            </a:r>
            <a:endParaRPr lang="en-US" sz="6400" cap="small" noProof="0" dirty="0" smtClean="0">
              <a:latin typeface="+mj-lt"/>
              <a:ea typeface="+mj-ea"/>
              <a:cs typeface="B Nazanin" pitchFamily="2" charset="-78"/>
            </a:endParaRPr>
          </a:p>
          <a:p>
            <a:pPr algn="r">
              <a:spcBef>
                <a:spcPct val="0"/>
              </a:spcBef>
              <a:defRPr/>
            </a:pPr>
            <a:r>
              <a:rPr lang="fa-IR" sz="6400" cap="small" noProof="0" dirty="0" smtClean="0">
                <a:latin typeface="+mj-lt"/>
                <a:ea typeface="+mj-ea"/>
                <a:cs typeface="B Nazanin" pitchFamily="2" charset="-78"/>
              </a:rPr>
              <a:t>نقش بسته که قبلا روکش طلایی داشته است.</a:t>
            </a:r>
            <a:endParaRPr lang="en-US" sz="6400" cap="small" noProof="0" dirty="0" smtClean="0">
              <a:latin typeface="+mj-lt"/>
              <a:ea typeface="+mj-ea"/>
              <a:cs typeface="B Nazanin" pitchFamily="2" charset="-78"/>
            </a:endParaRPr>
          </a:p>
          <a:p>
            <a:pPr algn="r">
              <a:spcBef>
                <a:spcPct val="0"/>
              </a:spcBef>
              <a:defRPr/>
            </a:pPr>
            <a:endParaRPr lang="en-US" sz="6400" cap="small" dirty="0" smtClean="0">
              <a:latin typeface="+mj-lt"/>
              <a:ea typeface="+mj-ea"/>
              <a:cs typeface="B Nazanin" pitchFamily="2" charset="-78"/>
            </a:endParaRPr>
          </a:p>
          <a:p>
            <a:pPr algn="r">
              <a:spcBef>
                <a:spcPct val="0"/>
              </a:spcBef>
              <a:defRPr/>
            </a:pPr>
            <a:endParaRPr lang="en-US" sz="6400" cap="small" noProof="0" dirty="0" smtClean="0">
              <a:latin typeface="+mj-lt"/>
              <a:ea typeface="+mj-ea"/>
              <a:cs typeface="B Nazanin" pitchFamily="2" charset="-78"/>
            </a:endParaRPr>
          </a:p>
          <a:p>
            <a:pPr algn="r">
              <a:spcBef>
                <a:spcPct val="0"/>
              </a:spcBef>
              <a:defRPr/>
            </a:pPr>
            <a:endParaRPr lang="en-US" sz="6400" cap="small" dirty="0" smtClean="0">
              <a:latin typeface="+mj-lt"/>
              <a:ea typeface="+mj-ea"/>
              <a:cs typeface="B Nazanin" pitchFamily="2" charset="-78"/>
            </a:endParaRPr>
          </a:p>
          <a:p>
            <a:pPr algn="r">
              <a:spcBef>
                <a:spcPct val="0"/>
              </a:spcBef>
              <a:defRPr/>
            </a:pPr>
            <a:endParaRPr lang="en-US" sz="6400" cap="small" noProof="0" dirty="0" smtClean="0">
              <a:latin typeface="+mj-lt"/>
              <a:ea typeface="+mj-ea"/>
              <a:cs typeface="B Nazanin" pitchFamily="2" charset="-78"/>
            </a:endParaRPr>
          </a:p>
          <a:p>
            <a:pPr algn="r">
              <a:spcBef>
                <a:spcPct val="0"/>
              </a:spcBef>
              <a:defRPr/>
            </a:pPr>
            <a:endParaRPr lang="en-US" sz="6400" cap="small" dirty="0" smtClean="0">
              <a:latin typeface="+mj-lt"/>
              <a:ea typeface="+mj-ea"/>
              <a:cs typeface="B Nazanin" pitchFamily="2" charset="-78"/>
            </a:endParaRPr>
          </a:p>
          <a:p>
            <a:pPr algn="r">
              <a:spcBef>
                <a:spcPct val="0"/>
              </a:spcBef>
              <a:defRPr/>
            </a:pPr>
            <a:endParaRPr lang="en-US" sz="6400" cap="small" noProof="0" dirty="0" smtClean="0">
              <a:latin typeface="+mj-lt"/>
              <a:ea typeface="+mj-ea"/>
              <a:cs typeface="B Nazanin" pitchFamily="2" charset="-78"/>
            </a:endParaRPr>
          </a:p>
          <a:p>
            <a:pPr algn="r">
              <a:spcBef>
                <a:spcPct val="0"/>
              </a:spcBef>
              <a:defRPr/>
            </a:pPr>
            <a:endParaRPr lang="en-US" sz="6400" cap="small" noProof="0" dirty="0" smtClean="0">
              <a:latin typeface="+mj-lt"/>
              <a:ea typeface="+mj-ea"/>
              <a:cs typeface="B Nazanin" pitchFamily="2" charset="-78"/>
            </a:endParaRPr>
          </a:p>
          <a:p>
            <a:pPr algn="r">
              <a:spcBef>
                <a:spcPct val="0"/>
              </a:spcBef>
              <a:defRPr/>
            </a:pPr>
            <a:endParaRPr lang="en-US" sz="6400" cap="small" dirty="0" smtClean="0">
              <a:latin typeface="+mj-lt"/>
              <a:ea typeface="+mj-ea"/>
              <a:cs typeface="B Nazanin" pitchFamily="2" charset="-78"/>
            </a:endParaRPr>
          </a:p>
          <a:p>
            <a:pPr algn="r">
              <a:spcBef>
                <a:spcPct val="0"/>
              </a:spcBef>
              <a:defRPr/>
            </a:pPr>
            <a:endParaRPr lang="en-US" sz="6400" cap="small" noProof="0" dirty="0" smtClean="0">
              <a:latin typeface="+mj-lt"/>
              <a:ea typeface="+mj-ea"/>
              <a:cs typeface="B Nazanin" pitchFamily="2" charset="-78"/>
            </a:endParaRPr>
          </a:p>
          <a:p>
            <a:pPr algn="r">
              <a:spcBef>
                <a:spcPct val="0"/>
              </a:spcBef>
              <a:defRPr/>
            </a:pPr>
            <a:endParaRPr lang="en-US" sz="6400" cap="small" dirty="0" smtClean="0">
              <a:latin typeface="+mj-lt"/>
              <a:ea typeface="+mj-ea"/>
              <a:cs typeface="B Nazanin" pitchFamily="2" charset="-78"/>
            </a:endParaRPr>
          </a:p>
          <a:p>
            <a:pPr algn="r">
              <a:spcBef>
                <a:spcPct val="0"/>
              </a:spcBef>
              <a:defRPr/>
            </a:pPr>
            <a:endParaRPr lang="en-US" sz="6400" cap="small" noProof="0" dirty="0" smtClean="0">
              <a:latin typeface="+mj-lt"/>
              <a:ea typeface="+mj-ea"/>
              <a:cs typeface="B Nazanin" pitchFamily="2" charset="-78"/>
            </a:endParaRPr>
          </a:p>
          <a:p>
            <a:pPr algn="r">
              <a:spcBef>
                <a:spcPct val="0"/>
              </a:spcBef>
              <a:defRPr/>
            </a:pPr>
            <a:endParaRPr lang="en-US" sz="6400" cap="small" noProof="0" dirty="0" smtClean="0">
              <a:latin typeface="+mj-lt"/>
              <a:ea typeface="+mj-ea"/>
              <a:cs typeface="B Nazanin" pitchFamily="2" charset="-78"/>
            </a:endParaRPr>
          </a:p>
          <a:p>
            <a:pPr algn="r">
              <a:spcBef>
                <a:spcPct val="0"/>
              </a:spcBef>
              <a:defRPr/>
            </a:pPr>
            <a:r>
              <a:rPr lang="fa-IR" sz="6400" cap="small" dirty="0" smtClean="0">
                <a:latin typeface="+mj-lt"/>
                <a:ea typeface="+mj-ea"/>
                <a:cs typeface="B Nazanin" pitchFamily="2" charset="-78"/>
              </a:rPr>
              <a:t>مسجد کبود دارای دو مناره باریک و بلند در منتهی الیه شرق و غرب ضلع شمالی نیز بوده است.</a:t>
            </a:r>
            <a:endParaRPr lang="en-US" sz="6400" cap="small" dirty="0" smtClean="0">
              <a:latin typeface="+mj-lt"/>
              <a:ea typeface="+mj-ea"/>
              <a:cs typeface="B Nazanin" pitchFamily="2" charset="-78"/>
            </a:endParaRPr>
          </a:p>
          <a:p>
            <a:pPr algn="r">
              <a:spcBef>
                <a:spcPct val="0"/>
              </a:spcBef>
              <a:defRPr/>
            </a:pPr>
            <a:r>
              <a:rPr lang="fa-IR" sz="6400" cap="small" dirty="0" smtClean="0">
                <a:latin typeface="+mj-lt"/>
                <a:ea typeface="+mj-ea"/>
                <a:cs typeface="B Nazanin" pitchFamily="2" charset="-78"/>
              </a:rPr>
              <a:t>                                                                                         منبع : تابلو موجود در مسجد                   </a:t>
            </a:r>
            <a:endParaRPr lang="en-US" sz="6400" cap="small" dirty="0" smtClean="0">
              <a:latin typeface="+mj-lt"/>
              <a:ea typeface="+mj-ea"/>
              <a:cs typeface="B Nazanin" pitchFamily="2" charset="-78"/>
            </a:endParaRPr>
          </a:p>
          <a:p>
            <a:pPr marL="0" marR="0" lvl="0" indent="0" algn="r" defTabSz="914400" rtl="0" eaLnBrk="1" fontAlgn="auto" latinLnBrk="0" hangingPunct="1">
              <a:lnSpc>
                <a:spcPct val="100000"/>
              </a:lnSpc>
              <a:spcBef>
                <a:spcPct val="0"/>
              </a:spcBef>
              <a:spcAft>
                <a:spcPts val="0"/>
              </a:spcAft>
              <a:buClrTx/>
              <a:buSzTx/>
              <a:buFontTx/>
              <a:buNone/>
              <a:tabLst/>
              <a:defRPr/>
            </a:pPr>
            <a:endParaRPr lang="en-US" sz="2500" cap="small" dirty="0" smtClean="0">
              <a:latin typeface="+mj-lt"/>
              <a:ea typeface="+mj-ea"/>
              <a:cs typeface="B Nazanin" pitchFamily="2" charset="-78"/>
            </a:endParaRPr>
          </a:p>
          <a:p>
            <a:pPr marL="0" marR="0" lvl="0" indent="0" algn="r" defTabSz="914400" rtl="0" eaLnBrk="1" fontAlgn="auto" latinLnBrk="0" hangingPunct="1">
              <a:lnSpc>
                <a:spcPct val="100000"/>
              </a:lnSpc>
              <a:spcBef>
                <a:spcPct val="0"/>
              </a:spcBef>
              <a:spcAft>
                <a:spcPts val="0"/>
              </a:spcAft>
              <a:buClrTx/>
              <a:buSzTx/>
              <a:buFontTx/>
              <a:buNone/>
              <a:tabLst/>
              <a:defRPr/>
            </a:pPr>
            <a:r>
              <a:rPr lang="fa-IR" sz="2500" cap="small" dirty="0" smtClean="0">
                <a:latin typeface="+mj-lt"/>
                <a:ea typeface="+mj-ea"/>
                <a:cs typeface="B Nazanin" pitchFamily="2" charset="-78"/>
              </a:rPr>
              <a:t>                                                       </a:t>
            </a:r>
            <a:endParaRPr lang="en-US" sz="2500" cap="small" dirty="0" smtClean="0">
              <a:latin typeface="+mj-lt"/>
              <a:ea typeface="+mj-ea"/>
              <a:cs typeface="B Nazanin" pitchFamily="2" charset="-78"/>
            </a:endParaRPr>
          </a:p>
          <a:p>
            <a:pPr lvl="0" algn="r">
              <a:spcBef>
                <a:spcPct val="0"/>
              </a:spcBef>
              <a:defRPr/>
            </a:pPr>
            <a:r>
              <a:rPr lang="fa-IR" sz="1600" cap="small" dirty="0" smtClean="0">
                <a:cs typeface="B Nazanin" pitchFamily="2" charset="-78"/>
              </a:rPr>
              <a:t>.</a:t>
            </a:r>
          </a:p>
        </p:txBody>
      </p:sp>
      <p:pic>
        <p:nvPicPr>
          <p:cNvPr id="23" name="Picture 22" descr="Untitled.jpg2.jpg"/>
          <p:cNvPicPr>
            <a:picLocks noChangeAspect="1"/>
          </p:cNvPicPr>
          <p:nvPr/>
        </p:nvPicPr>
        <p:blipFill>
          <a:blip r:embed="rId3" cstate="print"/>
          <a:stretch>
            <a:fillRect/>
          </a:stretch>
        </p:blipFill>
        <p:spPr>
          <a:xfrm>
            <a:off x="152400" y="1447800"/>
            <a:ext cx="1447800" cy="1868636"/>
          </a:xfrm>
          <a:prstGeom prst="rect">
            <a:avLst/>
          </a:prstGeom>
        </p:spPr>
      </p:pic>
      <p:pic>
        <p:nvPicPr>
          <p:cNvPr id="21" name="Picture 20" descr="ش.jpg"/>
          <p:cNvPicPr>
            <a:picLocks noChangeAspect="1"/>
          </p:cNvPicPr>
          <p:nvPr/>
        </p:nvPicPr>
        <p:blipFill>
          <a:blip r:embed="rId4" cstate="print"/>
          <a:stretch>
            <a:fillRect/>
          </a:stretch>
        </p:blipFill>
        <p:spPr>
          <a:xfrm>
            <a:off x="2133600" y="3352800"/>
            <a:ext cx="3587298" cy="213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سسسسسسسس.jpg"/>
          <p:cNvPicPr>
            <a:picLocks noChangeAspect="1"/>
          </p:cNvPicPr>
          <p:nvPr/>
        </p:nvPicPr>
        <p:blipFill>
          <a:blip r:embed="rId5" cstate="print"/>
          <a:stretch>
            <a:fillRect/>
          </a:stretch>
        </p:blipFill>
        <p:spPr>
          <a:xfrm>
            <a:off x="5181600" y="3429000"/>
            <a:ext cx="3429000" cy="20394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Arc 24"/>
          <p:cNvSpPr/>
          <p:nvPr/>
        </p:nvSpPr>
        <p:spPr>
          <a:xfrm>
            <a:off x="3886200" y="4572000"/>
            <a:ext cx="609600" cy="304800"/>
          </a:xfrm>
          <a:prstGeom prst="arc">
            <a:avLst>
              <a:gd name="adj1" fmla="val 16200000"/>
              <a:gd name="adj2" fmla="val 1602113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Right Arrow 25"/>
          <p:cNvSpPr/>
          <p:nvPr/>
        </p:nvSpPr>
        <p:spPr>
          <a:xfrm rot="21178937">
            <a:off x="4419600" y="4572000"/>
            <a:ext cx="19812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Slide Number Placeholder 27"/>
          <p:cNvSpPr>
            <a:spLocks noGrp="1"/>
          </p:cNvSpPr>
          <p:nvPr>
            <p:ph type="sldNum" sz="quarter" idx="12"/>
          </p:nvPr>
        </p:nvSpPr>
        <p:spPr/>
        <p:txBody>
          <a:bodyPr/>
          <a:lstStyle/>
          <a:p>
            <a:fld id="{3E14374C-3AC9-4552-A274-1567EA3D1FE5}" type="slidenum">
              <a:rPr lang="en-US" smtClean="0"/>
              <a:pPr/>
              <a:t>5</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ppt_x"/>
                                          </p:val>
                                        </p:tav>
                                        <p:tav tm="100000">
                                          <p:val>
                                            <p:strVal val="#ppt_x"/>
                                          </p:val>
                                        </p:tav>
                                      </p:tavLst>
                                    </p:anim>
                                    <p:anim calcmode="lin" valueType="num">
                                      <p:cBhvr additive="base">
                                        <p:cTn id="1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strips(downRigh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3"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strips(upRight)">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18" name="Slide Number Placeholder 17"/>
          <p:cNvSpPr>
            <a:spLocks noGrp="1"/>
          </p:cNvSpPr>
          <p:nvPr>
            <p:ph type="sldNum" sz="quarter" idx="12"/>
          </p:nvPr>
        </p:nvSpPr>
        <p:spPr/>
        <p:txBody>
          <a:bodyPr/>
          <a:lstStyle/>
          <a:p>
            <a:fld id="{3E14374C-3AC9-4552-A274-1567EA3D1FE5}" type="slidenum">
              <a:rPr lang="en-US" smtClean="0"/>
              <a:pPr/>
              <a:t>50</a:t>
            </a:fld>
            <a:endParaRPr lang="en-US" dirty="0"/>
          </a:p>
        </p:txBody>
      </p:sp>
      <p:sp>
        <p:nvSpPr>
          <p:cNvPr id="20" name="Rectangle 19"/>
          <p:cNvSpPr/>
          <p:nvPr/>
        </p:nvSpPr>
        <p:spPr>
          <a:xfrm>
            <a:off x="6172200" y="381000"/>
            <a:ext cx="2819400" cy="3385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r"/>
            <a:r>
              <a:rPr lang="fa-IR" sz="1600" b="1" dirty="0" smtClean="0">
                <a:cs typeface="B Nazanin" pitchFamily="2" charset="-78"/>
              </a:rPr>
              <a:t>شناخت و از بین بردن عوامل مخل</a:t>
            </a:r>
            <a:endParaRPr lang="en-US" sz="1600" b="1" dirty="0">
              <a:cs typeface="B Nazanin" pitchFamily="2" charset="-78"/>
            </a:endParaRPr>
          </a:p>
        </p:txBody>
      </p:sp>
      <p:sp>
        <p:nvSpPr>
          <p:cNvPr id="23" name="Rectangle 22"/>
          <p:cNvSpPr/>
          <p:nvPr/>
        </p:nvSpPr>
        <p:spPr>
          <a:xfrm>
            <a:off x="5791200" y="1066800"/>
            <a:ext cx="3200400" cy="1077218"/>
          </a:xfrm>
          <a:prstGeom prst="rect">
            <a:avLst/>
          </a:prstGeom>
        </p:spPr>
        <p:txBody>
          <a:bodyPr wrap="square">
            <a:spAutoFit/>
          </a:bodyPr>
          <a:lstStyle/>
          <a:p>
            <a:pPr algn="r"/>
            <a:r>
              <a:rPr lang="fa-IR" sz="1600" dirty="0" smtClean="0">
                <a:cs typeface="B Titr" pitchFamily="2" charset="-78"/>
              </a:rPr>
              <a:t>1-بار وارده:</a:t>
            </a:r>
            <a:r>
              <a:rPr lang="fa-IR" sz="1600" dirty="0" smtClean="0">
                <a:cs typeface="B Nazanin" pitchFamily="2" charset="-78"/>
              </a:rPr>
              <a:t>بار وارده بر ساختمان باعث ایجاد ترک هایی در بدنه دیوار می شود که باید با تمهیداتی از ورود باز زیاد به دبوار جلوگیری شود.  </a:t>
            </a:r>
            <a:endParaRPr lang="en-US" sz="1600" dirty="0"/>
          </a:p>
        </p:txBody>
      </p:sp>
      <p:pic>
        <p:nvPicPr>
          <p:cNvPr id="24" name="Picture 23" descr="P1020042.JPG"/>
          <p:cNvPicPr>
            <a:picLocks noChangeAspect="1"/>
          </p:cNvPicPr>
          <p:nvPr/>
        </p:nvPicPr>
        <p:blipFill>
          <a:blip r:embed="rId4" cstate="print"/>
          <a:stretch>
            <a:fillRect/>
          </a:stretch>
        </p:blipFill>
        <p:spPr>
          <a:xfrm rot="5400000">
            <a:off x="1879600" y="787400"/>
            <a:ext cx="3860800" cy="2895600"/>
          </a:xfrm>
          <a:prstGeom prst="rect">
            <a:avLst/>
          </a:prstGeom>
          <a:ln>
            <a:noFill/>
          </a:ln>
          <a:effectLst>
            <a:softEdge rad="112500"/>
          </a:effectLst>
        </p:spPr>
      </p:pic>
      <p:sp>
        <p:nvSpPr>
          <p:cNvPr id="25" name="Rectangle 24"/>
          <p:cNvSpPr/>
          <p:nvPr/>
        </p:nvSpPr>
        <p:spPr>
          <a:xfrm>
            <a:off x="5715000" y="2438400"/>
            <a:ext cx="3200400" cy="1569660"/>
          </a:xfrm>
          <a:prstGeom prst="rect">
            <a:avLst/>
          </a:prstGeom>
        </p:spPr>
        <p:txBody>
          <a:bodyPr wrap="square">
            <a:spAutoFit/>
          </a:bodyPr>
          <a:lstStyle/>
          <a:p>
            <a:pPr algn="r"/>
            <a:r>
              <a:rPr lang="fa-IR" sz="1600" dirty="0" smtClean="0">
                <a:cs typeface="B Titr" pitchFamily="2" charset="-78"/>
              </a:rPr>
              <a:t>2-رطوبت:</a:t>
            </a:r>
            <a:r>
              <a:rPr lang="fa-IR" sz="1600" dirty="0" smtClean="0">
                <a:cs typeface="B Nazanin" pitchFamily="2" charset="-78"/>
              </a:rPr>
              <a:t>در مسجد کبود همانطور که از عکسها مشخص بود دیوارها دارای رطوبت بودند که همین امر سبب تغییر رنگ دیوارها شده بود.بنابرین اگر اقدامات لازم برای عایق کردن دیوار ها در مقابل رطوبت انجام نگیرد ،در دراز مدت منجر به فرسودگی و تخریب بنا می شود. </a:t>
            </a:r>
            <a:endParaRPr lang="en-US" sz="1600" dirty="0"/>
          </a:p>
        </p:txBody>
      </p:sp>
    </p:spTree>
  </p:cSld>
  <p:clrMapOvr>
    <a:masterClrMapping/>
  </p:clrMapOvr>
  <p:transition spd="slow">
    <p:wheel spokes="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18" name="Slide Number Placeholder 17"/>
          <p:cNvSpPr>
            <a:spLocks noGrp="1"/>
          </p:cNvSpPr>
          <p:nvPr>
            <p:ph type="sldNum" sz="quarter" idx="12"/>
          </p:nvPr>
        </p:nvSpPr>
        <p:spPr/>
        <p:txBody>
          <a:bodyPr/>
          <a:lstStyle/>
          <a:p>
            <a:fld id="{3E14374C-3AC9-4552-A274-1567EA3D1FE5}" type="slidenum">
              <a:rPr lang="en-US" smtClean="0"/>
              <a:pPr/>
              <a:t>51</a:t>
            </a:fld>
            <a:endParaRPr lang="en-US"/>
          </a:p>
        </p:txBody>
      </p:sp>
      <p:graphicFrame>
        <p:nvGraphicFramePr>
          <p:cNvPr id="19" name="Diagram 18"/>
          <p:cNvGraphicFramePr/>
          <p:nvPr/>
        </p:nvGraphicFramePr>
        <p:xfrm>
          <a:off x="3048000" y="381000"/>
          <a:ext cx="4876800" cy="4013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19" name="Rectangle 18"/>
          <p:cNvSpPr/>
          <p:nvPr/>
        </p:nvSpPr>
        <p:spPr>
          <a:xfrm>
            <a:off x="4876800" y="152400"/>
            <a:ext cx="4038600" cy="2062103"/>
          </a:xfrm>
          <a:prstGeom prst="rect">
            <a:avLst/>
          </a:prstGeom>
        </p:spPr>
        <p:txBody>
          <a:bodyPr wrap="square">
            <a:spAutoFit/>
          </a:bodyPr>
          <a:lstStyle/>
          <a:p>
            <a:pPr algn="r"/>
            <a:r>
              <a:rPr lang="fa-IR" sz="1600" b="1" dirty="0" smtClean="0">
                <a:cs typeface="B Nazanin" pitchFamily="2" charset="-78"/>
              </a:rPr>
              <a:t>در بازسازی و مرمت مسجد کبود باید به کارهایی از جمله موارد زیر توجه کرد.</a:t>
            </a:r>
          </a:p>
          <a:p>
            <a:pPr algn="r"/>
            <a:endParaRPr lang="fa-IR" sz="1600" dirty="0" smtClean="0">
              <a:cs typeface="B Nazanin" pitchFamily="2" charset="-78"/>
            </a:endParaRPr>
          </a:p>
          <a:p>
            <a:pPr algn="r"/>
            <a:r>
              <a:rPr lang="fa-IR" sz="1600" dirty="0" smtClean="0">
                <a:cs typeface="B Nazanin" pitchFamily="2" charset="-78"/>
              </a:rPr>
              <a:t>علت پا بر جا ماندن بناهای تاریخی در سازه های بنایی آنها می باشد که که با شرایط طبیعی به خصوص رطوبت هماهنگی دارند.ولی در جریان بازسازی که از مصالح و ابزاری مانند میلگرد و بست های فلزی استفاد می شود در دراز مدت باعت تخریب و فرسودگی بنای بازسازی شده می شود.</a:t>
            </a:r>
            <a:endParaRPr lang="en-US" sz="1600" dirty="0">
              <a:cs typeface="B Nazanin" pitchFamily="2" charset="-78"/>
            </a:endParaRPr>
          </a:p>
        </p:txBody>
      </p:sp>
      <p:pic>
        <p:nvPicPr>
          <p:cNvPr id="20" name="Picture 19" descr="P1020083.JPG"/>
          <p:cNvPicPr>
            <a:picLocks noChangeAspect="1"/>
          </p:cNvPicPr>
          <p:nvPr/>
        </p:nvPicPr>
        <p:blipFill>
          <a:blip r:embed="rId4" cstate="print"/>
          <a:stretch>
            <a:fillRect/>
          </a:stretch>
        </p:blipFill>
        <p:spPr>
          <a:xfrm rot="5400000">
            <a:off x="1918097" y="672703"/>
            <a:ext cx="2943225" cy="22074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3" name="Rectangle 22"/>
          <p:cNvSpPr/>
          <p:nvPr/>
        </p:nvSpPr>
        <p:spPr>
          <a:xfrm>
            <a:off x="4800600" y="2286000"/>
            <a:ext cx="4191000" cy="3539430"/>
          </a:xfrm>
          <a:prstGeom prst="rect">
            <a:avLst/>
          </a:prstGeom>
        </p:spPr>
        <p:txBody>
          <a:bodyPr wrap="square">
            <a:spAutoFit/>
          </a:bodyPr>
          <a:lstStyle/>
          <a:p>
            <a:pPr algn="r"/>
            <a:r>
              <a:rPr lang="fa-IR" sz="1600" dirty="0" smtClean="0">
                <a:cs typeface="B Nazanin" pitchFamily="2" charset="-78"/>
              </a:rPr>
              <a:t>بدون شک در زیر تمام بناهای قدیمی ، چاه هایی برای تنظیم و تخلیه رطوبت وجود داشته است و این چاه ها علاوه بر تخلیه رطوبت در مواقع حوادث و بلایای طبیعی مانند زلزله هم نقش تخلیه فشار را داشتند و اینگونه خطر تخریب بنا کاهش پیدا می کرده است.کیپور (استاد دانشگاه استانبول و مسئول پروژه های باستانی در ترکیه و برخی کشور های همسایه)معتقد است :</a:t>
            </a:r>
          </a:p>
          <a:p>
            <a:pPr algn="r"/>
            <a:r>
              <a:rPr lang="fa-IR" sz="1600" dirty="0" smtClean="0">
                <a:cs typeface="B Nazanin" pitchFamily="2" charset="-78"/>
              </a:rPr>
              <a:t>زمین باید نفس بکشد و این نیاز در گذشته با این چاه ها و تونل ها رفع می شده است.اما پر شدن این چاه ها در دوران حاضر باعث تخریب بناهایی می شود که صد ها سال به سلامت عمر کرده بودند.این کارشناس معتقد است که از این گونه چاه ها در زیر مسجد کبود نیز وجود داشته است،اما رطوبت قابل مشاهده در بنای فعلی نشاندهنده مسدود شدن آن است و اگر تدبیر مناسبی برای تخلیه رطوبت انجام تگیرد در سال های آتی آسیب جدی به این بنا وارد خواهد آمد. </a:t>
            </a:r>
            <a:endParaRPr lang="en-US" sz="1600" dirty="0">
              <a:cs typeface="B Nazanin" pitchFamily="2" charset="-78"/>
            </a:endParaRPr>
          </a:p>
        </p:txBody>
      </p:sp>
      <p:sp>
        <p:nvSpPr>
          <p:cNvPr id="24" name="Slide Number Placeholder 23"/>
          <p:cNvSpPr>
            <a:spLocks noGrp="1"/>
          </p:cNvSpPr>
          <p:nvPr>
            <p:ph type="sldNum" sz="quarter" idx="12"/>
          </p:nvPr>
        </p:nvSpPr>
        <p:spPr/>
        <p:txBody>
          <a:bodyPr/>
          <a:lstStyle/>
          <a:p>
            <a:fld id="{3E14374C-3AC9-4552-A274-1567EA3D1FE5}" type="slidenum">
              <a:rPr lang="en-US" smtClean="0"/>
              <a:pPr/>
              <a:t>52</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18" name="Slide Number Placeholder 17"/>
          <p:cNvSpPr>
            <a:spLocks noGrp="1"/>
          </p:cNvSpPr>
          <p:nvPr>
            <p:ph type="sldNum" sz="quarter" idx="12"/>
          </p:nvPr>
        </p:nvSpPr>
        <p:spPr/>
        <p:txBody>
          <a:bodyPr/>
          <a:lstStyle/>
          <a:p>
            <a:fld id="{3E14374C-3AC9-4552-A274-1567EA3D1FE5}" type="slidenum">
              <a:rPr lang="en-US" smtClean="0"/>
              <a:pPr/>
              <a:t>53</a:t>
            </a:fld>
            <a:endParaRPr lang="en-US"/>
          </a:p>
        </p:txBody>
      </p:sp>
      <p:graphicFrame>
        <p:nvGraphicFramePr>
          <p:cNvPr id="19" name="Diagram 18"/>
          <p:cNvGraphicFramePr/>
          <p:nvPr/>
        </p:nvGraphicFramePr>
        <p:xfrm>
          <a:off x="3048000" y="381000"/>
          <a:ext cx="4876800" cy="4013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pic>
        <p:nvPicPr>
          <p:cNvPr id="18" name="Picture 17" descr="ش.jpg"/>
          <p:cNvPicPr>
            <a:picLocks noChangeAspect="1"/>
          </p:cNvPicPr>
          <p:nvPr/>
        </p:nvPicPr>
        <p:blipFill>
          <a:blip r:embed="rId4" cstate="print"/>
          <a:stretch>
            <a:fillRect/>
          </a:stretch>
        </p:blipFill>
        <p:spPr>
          <a:xfrm>
            <a:off x="2209800" y="3962400"/>
            <a:ext cx="3276600" cy="1948808"/>
          </a:xfrm>
          <a:prstGeom prst="rect">
            <a:avLst/>
          </a:prstGeom>
        </p:spPr>
      </p:pic>
      <p:pic>
        <p:nvPicPr>
          <p:cNvPr id="19" name="Picture 18" descr="س.jpg"/>
          <p:cNvPicPr>
            <a:picLocks noChangeAspect="1"/>
          </p:cNvPicPr>
          <p:nvPr/>
        </p:nvPicPr>
        <p:blipFill>
          <a:blip r:embed="rId5" cstate="print"/>
          <a:stretch>
            <a:fillRect/>
          </a:stretch>
        </p:blipFill>
        <p:spPr>
          <a:xfrm>
            <a:off x="4572000" y="2362200"/>
            <a:ext cx="4419600" cy="2628625"/>
          </a:xfrm>
          <a:prstGeom prst="rect">
            <a:avLst/>
          </a:prstGeom>
        </p:spPr>
      </p:pic>
      <p:pic>
        <p:nvPicPr>
          <p:cNvPr id="20" name="Picture 19" descr="ز.jpg"/>
          <p:cNvPicPr>
            <a:picLocks noChangeAspect="1"/>
          </p:cNvPicPr>
          <p:nvPr/>
        </p:nvPicPr>
        <p:blipFill>
          <a:blip r:embed="rId6" cstate="print"/>
          <a:stretch>
            <a:fillRect/>
          </a:stretch>
        </p:blipFill>
        <p:spPr>
          <a:xfrm>
            <a:off x="1828800" y="609600"/>
            <a:ext cx="3352800" cy="1994129"/>
          </a:xfrm>
          <a:prstGeom prst="rect">
            <a:avLst/>
          </a:prstGeom>
        </p:spPr>
      </p:pic>
      <p:sp>
        <p:nvSpPr>
          <p:cNvPr id="24" name="Arc 23"/>
          <p:cNvSpPr/>
          <p:nvPr/>
        </p:nvSpPr>
        <p:spPr>
          <a:xfrm>
            <a:off x="3429000" y="5029200"/>
            <a:ext cx="457200" cy="304800"/>
          </a:xfrm>
          <a:prstGeom prst="arc">
            <a:avLst>
              <a:gd name="adj1" fmla="val 16200000"/>
              <a:gd name="adj2" fmla="val 1571972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Arc 24"/>
          <p:cNvSpPr/>
          <p:nvPr/>
        </p:nvSpPr>
        <p:spPr>
          <a:xfrm>
            <a:off x="5638800" y="2819400"/>
            <a:ext cx="914400" cy="685800"/>
          </a:xfrm>
          <a:prstGeom prst="arc">
            <a:avLst>
              <a:gd name="adj1" fmla="val 16200000"/>
              <a:gd name="adj2" fmla="val 1614455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Right Arrow 36"/>
          <p:cNvSpPr/>
          <p:nvPr/>
        </p:nvSpPr>
        <p:spPr>
          <a:xfrm rot="19121465">
            <a:off x="3592404" y="4198361"/>
            <a:ext cx="2514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Left Arrow 37"/>
          <p:cNvSpPr/>
          <p:nvPr/>
        </p:nvSpPr>
        <p:spPr>
          <a:xfrm rot="1560269">
            <a:off x="4066701" y="2495828"/>
            <a:ext cx="1691894" cy="1712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Slide Number Placeholder 38"/>
          <p:cNvSpPr>
            <a:spLocks noGrp="1"/>
          </p:cNvSpPr>
          <p:nvPr>
            <p:ph type="sldNum" sz="quarter" idx="12"/>
          </p:nvPr>
        </p:nvSpPr>
        <p:spPr/>
        <p:txBody>
          <a:bodyPr/>
          <a:lstStyle/>
          <a:p>
            <a:fld id="{3E14374C-3AC9-4552-A274-1567EA3D1FE5}" type="slidenum">
              <a:rPr lang="en-US" smtClean="0"/>
              <a:pPr/>
              <a:t>54</a:t>
            </a:fld>
            <a:endParaRPr lang="en-US"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down)">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3"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strips(upRigh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ppt_x"/>
                                          </p:val>
                                        </p:tav>
                                        <p:tav tm="100000">
                                          <p:val>
                                            <p:strVal val="#ppt_x"/>
                                          </p:val>
                                        </p:tav>
                                      </p:tavLst>
                                    </p:anim>
                                    <p:anim calcmode="lin" valueType="num">
                                      <p:cBhvr additive="base">
                                        <p:cTn id="3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9"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strips(upLeft)">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7" grpId="0" animBg="1"/>
      <p:bldP spid="3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pic>
        <p:nvPicPr>
          <p:cNvPr id="18" name="Picture 17" descr="P1020023.JPG"/>
          <p:cNvPicPr>
            <a:picLocks noChangeAspect="1"/>
          </p:cNvPicPr>
          <p:nvPr/>
        </p:nvPicPr>
        <p:blipFill>
          <a:blip r:embed="rId4" cstate="print"/>
          <a:stretch>
            <a:fillRect/>
          </a:stretch>
        </p:blipFill>
        <p:spPr>
          <a:xfrm>
            <a:off x="3036986" y="863600"/>
            <a:ext cx="3048000" cy="2286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9" name="Picture 18" descr="P1020031.JPG"/>
          <p:cNvPicPr>
            <a:picLocks noChangeAspect="1"/>
          </p:cNvPicPr>
          <p:nvPr/>
        </p:nvPicPr>
        <p:blipFill>
          <a:blip r:embed="rId5" cstate="print"/>
          <a:stretch>
            <a:fillRect/>
          </a:stretch>
        </p:blipFill>
        <p:spPr>
          <a:xfrm rot="5400000">
            <a:off x="5130800" y="2514600"/>
            <a:ext cx="4064000" cy="3048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0" name="Slide Number Placeholder 19"/>
          <p:cNvSpPr>
            <a:spLocks noGrp="1"/>
          </p:cNvSpPr>
          <p:nvPr>
            <p:ph type="sldNum" sz="quarter" idx="12"/>
          </p:nvPr>
        </p:nvSpPr>
        <p:spPr/>
        <p:txBody>
          <a:bodyPr/>
          <a:lstStyle/>
          <a:p>
            <a:fld id="{3E14374C-3AC9-4552-A274-1567EA3D1FE5}" type="slidenum">
              <a:rPr lang="en-US" smtClean="0"/>
              <a:pPr/>
              <a:t>55</a:t>
            </a:fld>
            <a:endParaRPr lang="en-US" dirty="0"/>
          </a:p>
        </p:txBody>
      </p:sp>
      <p:sp>
        <p:nvSpPr>
          <p:cNvPr id="22" name="Rectangle 21"/>
          <p:cNvSpPr/>
          <p:nvPr/>
        </p:nvSpPr>
        <p:spPr>
          <a:xfrm>
            <a:off x="6248400" y="1033046"/>
            <a:ext cx="2672058" cy="3385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r"/>
            <a:r>
              <a:rPr lang="fa-IR" sz="1600" b="1" dirty="0" smtClean="0">
                <a:cs typeface="B Nazanin" pitchFamily="2" charset="-78"/>
              </a:rPr>
              <a:t>شناخت و از بین بردن عوامل مخل</a:t>
            </a:r>
            <a:endParaRPr lang="en-US" sz="1600" b="1" dirty="0">
              <a:cs typeface="B Nazanin" pitchFamily="2" charset="-78"/>
            </a:endParaRPr>
          </a:p>
        </p:txBody>
      </p:sp>
      <p:sp>
        <p:nvSpPr>
          <p:cNvPr id="23" name="Rectangle 22"/>
          <p:cNvSpPr/>
          <p:nvPr/>
        </p:nvSpPr>
        <p:spPr>
          <a:xfrm>
            <a:off x="2209800" y="4038600"/>
            <a:ext cx="3210588" cy="2308324"/>
          </a:xfrm>
          <a:prstGeom prst="rect">
            <a:avLst/>
          </a:prstGeom>
        </p:spPr>
        <p:txBody>
          <a:bodyPr wrap="square">
            <a:spAutoFit/>
          </a:bodyPr>
          <a:lstStyle/>
          <a:p>
            <a:pPr algn="ctr"/>
            <a:r>
              <a:rPr lang="fa-IR" sz="1600" dirty="0" smtClean="0">
                <a:cs typeface="B Nazanin" pitchFamily="2" charset="-78"/>
              </a:rPr>
              <a:t>برای مرمت باید طرح قبلی آن مشخص باشد. و همچنین طرح های جدید ایجاد شده باید رنگشان متفاوت باشد ورنگهای استفاده شده، ترکیبی از پودرهای معدنی است و از رنگهای صنعتی استفاده </a:t>
            </a:r>
          </a:p>
          <a:p>
            <a:pPr algn="ctr"/>
            <a:r>
              <a:rPr lang="fa-IR" sz="1600" dirty="0" smtClean="0">
                <a:cs typeface="B Nazanin" pitchFamily="2" charset="-78"/>
              </a:rPr>
              <a:t>نمی شود.</a:t>
            </a:r>
          </a:p>
          <a:p>
            <a:pPr algn="ctr"/>
            <a:r>
              <a:rPr lang="fa-IR" sz="1600" dirty="0" smtClean="0">
                <a:cs typeface="B Nazanin" pitchFamily="2" charset="-78"/>
              </a:rPr>
              <a:t>لارم به ذکر است رنگ فیروزه ای کاشی ها مختص به این بنا است و تا به حال در هیج جای دنیا نتوانستند نظیرش را بسازند.  </a:t>
            </a:r>
            <a:endParaRPr lang="en-US" sz="1600" dirty="0">
              <a:cs typeface="B Nazanin" pitchFamily="2" charset="-78"/>
            </a:endParaRPr>
          </a:p>
        </p:txBody>
      </p:sp>
    </p:spTree>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pic>
        <p:nvPicPr>
          <p:cNvPr id="18" name="Picture 17" descr="P1020048.JPG"/>
          <p:cNvPicPr>
            <a:picLocks noChangeAspect="1"/>
          </p:cNvPicPr>
          <p:nvPr/>
        </p:nvPicPr>
        <p:blipFill>
          <a:blip r:embed="rId4" cstate="print"/>
          <a:stretch>
            <a:fillRect/>
          </a:stretch>
        </p:blipFill>
        <p:spPr>
          <a:xfrm>
            <a:off x="2057400" y="1066800"/>
            <a:ext cx="4539603" cy="340470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9" name="Picture 18" descr="P1020051.JPG"/>
          <p:cNvPicPr>
            <a:picLocks noChangeAspect="1"/>
          </p:cNvPicPr>
          <p:nvPr/>
        </p:nvPicPr>
        <p:blipFill>
          <a:blip r:embed="rId5" cstate="print"/>
          <a:stretch>
            <a:fillRect/>
          </a:stretch>
        </p:blipFill>
        <p:spPr>
          <a:xfrm>
            <a:off x="6248400" y="2895600"/>
            <a:ext cx="2590800" cy="34544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0" name="Slide Number Placeholder 19"/>
          <p:cNvSpPr>
            <a:spLocks noGrp="1"/>
          </p:cNvSpPr>
          <p:nvPr>
            <p:ph type="sldNum" sz="quarter" idx="12"/>
          </p:nvPr>
        </p:nvSpPr>
        <p:spPr/>
        <p:txBody>
          <a:bodyPr/>
          <a:lstStyle/>
          <a:p>
            <a:fld id="{3E14374C-3AC9-4552-A274-1567EA3D1FE5}" type="slidenum">
              <a:rPr lang="en-US" smtClean="0"/>
              <a:pPr/>
              <a:t>56</a:t>
            </a:fld>
            <a:endParaRPr lang="en-US" dirty="0"/>
          </a:p>
        </p:txBody>
      </p:sp>
      <p:sp>
        <p:nvSpPr>
          <p:cNvPr id="22" name="Rectangle 21"/>
          <p:cNvSpPr/>
          <p:nvPr/>
        </p:nvSpPr>
        <p:spPr>
          <a:xfrm>
            <a:off x="6248400" y="1371600"/>
            <a:ext cx="1981200" cy="3385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r"/>
            <a:r>
              <a:rPr lang="fa-IR" sz="1600" dirty="0" smtClean="0">
                <a:cs typeface="B Nazanin" pitchFamily="2" charset="-78"/>
              </a:rPr>
              <a:t>نحوه مرمت ازاره های مرمر</a:t>
            </a:r>
          </a:p>
        </p:txBody>
      </p:sp>
      <p:sp>
        <p:nvSpPr>
          <p:cNvPr id="23" name="Rectangle 22"/>
          <p:cNvSpPr/>
          <p:nvPr/>
        </p:nvSpPr>
        <p:spPr>
          <a:xfrm>
            <a:off x="4038600" y="5562600"/>
            <a:ext cx="2362200"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r"/>
            <a:r>
              <a:rPr lang="fa-IR" dirty="0" smtClean="0">
                <a:cs typeface="B Nazanin" pitchFamily="2" charset="-78"/>
              </a:rPr>
              <a:t>نحوه اتصال ازاره های مرمر مرمت شده با دیوار</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sp>
        <p:nvSpPr>
          <p:cNvPr id="20" name="Slide Number Placeholder 19"/>
          <p:cNvSpPr>
            <a:spLocks noGrp="1"/>
          </p:cNvSpPr>
          <p:nvPr>
            <p:ph type="sldNum" sz="quarter" idx="12"/>
          </p:nvPr>
        </p:nvSpPr>
        <p:spPr/>
        <p:txBody>
          <a:bodyPr/>
          <a:lstStyle/>
          <a:p>
            <a:fld id="{3E14374C-3AC9-4552-A274-1567EA3D1FE5}" type="slidenum">
              <a:rPr lang="en-US" smtClean="0"/>
              <a:pPr/>
              <a:t>57</a:t>
            </a:fld>
            <a:endParaRPr lang="en-US" dirty="0"/>
          </a:p>
        </p:txBody>
      </p:sp>
      <p:pic>
        <p:nvPicPr>
          <p:cNvPr id="22" name="Picture 21" descr="P1020077.JPG"/>
          <p:cNvPicPr>
            <a:picLocks noChangeAspect="1"/>
          </p:cNvPicPr>
          <p:nvPr/>
        </p:nvPicPr>
        <p:blipFill>
          <a:blip r:embed="rId4" cstate="print"/>
          <a:stretch>
            <a:fillRect/>
          </a:stretch>
        </p:blipFill>
        <p:spPr>
          <a:xfrm>
            <a:off x="2590800" y="2133600"/>
            <a:ext cx="5105400" cy="38290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Oval 1"/>
          <p:cNvSpPr/>
          <p:nvPr/>
        </p:nvSpPr>
        <p:spPr>
          <a:xfrm>
            <a:off x="6248400" y="4343400"/>
            <a:ext cx="533400" cy="5334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514600" y="838200"/>
            <a:ext cx="5691664" cy="584775"/>
          </a:xfrm>
          <a:prstGeom prst="rect">
            <a:avLst/>
          </a:prstGeom>
        </p:spPr>
        <p:txBody>
          <a:bodyPr wrap="square">
            <a:spAutoFit/>
          </a:bodyPr>
          <a:lstStyle/>
          <a:p>
            <a:pPr algn="r"/>
            <a:r>
              <a:rPr lang="fa-IR" sz="1600" dirty="0" smtClean="0">
                <a:cs typeface="B Nazanin" pitchFamily="2" charset="-78"/>
              </a:rPr>
              <a:t>در گذشته کل دیوار مسجد کبود کاشیکاری شده بود و همانطور که در عکس مشاهده می شود نمونه ای کوچک از آن کاشیکاری اجرا شده است.</a:t>
            </a:r>
            <a:endParaRPr lang="en-US" sz="1600" dirty="0">
              <a:cs typeface="B Nazanin" pitchFamily="2" charset="-78"/>
            </a:endParaRPr>
          </a:p>
        </p:txBody>
      </p:sp>
    </p:spTree>
    <p:extLst>
      <p:ext uri="{BB962C8B-B14F-4D97-AF65-F5344CB8AC3E}">
        <p14:creationId xmlns:p14="http://schemas.microsoft.com/office/powerpoint/2010/main" val="27585233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pic>
        <p:nvPicPr>
          <p:cNvPr id="18" name="Picture 17" descr="20110102204223828_2c9e0c3e24443570fe.jpg"/>
          <p:cNvPicPr>
            <a:picLocks noChangeAspect="1"/>
          </p:cNvPicPr>
          <p:nvPr/>
        </p:nvPicPr>
        <p:blipFill>
          <a:blip r:embed="rId4" cstate="print"/>
          <a:stretch>
            <a:fillRect/>
          </a:stretch>
        </p:blipFill>
        <p:spPr>
          <a:xfrm>
            <a:off x="2895600" y="2362200"/>
            <a:ext cx="5314085" cy="3493728"/>
          </a:xfrm>
          <a:prstGeom prst="rect">
            <a:avLst/>
          </a:prstGeom>
        </p:spPr>
      </p:pic>
      <p:sp>
        <p:nvSpPr>
          <p:cNvPr id="19" name="Slide Number Placeholder 18"/>
          <p:cNvSpPr>
            <a:spLocks noGrp="1"/>
          </p:cNvSpPr>
          <p:nvPr>
            <p:ph type="sldNum" sz="quarter" idx="12"/>
          </p:nvPr>
        </p:nvSpPr>
        <p:spPr/>
        <p:txBody>
          <a:bodyPr/>
          <a:lstStyle/>
          <a:p>
            <a:fld id="{3E14374C-3AC9-4552-A274-1567EA3D1FE5}" type="slidenum">
              <a:rPr lang="en-US" smtClean="0"/>
              <a:pPr/>
              <a:t>58</a:t>
            </a:fld>
            <a:endParaRPr lang="en-US" dirty="0"/>
          </a:p>
        </p:txBody>
      </p:sp>
      <p:sp>
        <p:nvSpPr>
          <p:cNvPr id="20" name="Rectangle 19"/>
          <p:cNvSpPr/>
          <p:nvPr/>
        </p:nvSpPr>
        <p:spPr>
          <a:xfrm>
            <a:off x="7620000" y="152400"/>
            <a:ext cx="1295400" cy="338554"/>
          </a:xfrm>
          <a:prstGeom prst="rect">
            <a:avLst/>
          </a:prstGeom>
        </p:spPr>
        <p:txBody>
          <a:bodyPr wrap="square">
            <a:spAutoFit/>
          </a:bodyPr>
          <a:lstStyle/>
          <a:p>
            <a:pPr algn="ctr"/>
            <a:r>
              <a:rPr lang="fa-IR" sz="1600" dirty="0" smtClean="0">
                <a:cs typeface="B Titr" pitchFamily="2" charset="-78"/>
              </a:rPr>
              <a:t>منابع</a:t>
            </a:r>
            <a:endParaRPr lang="en-US" sz="1600" dirty="0">
              <a:cs typeface="B Titr" pitchFamily="2" charset="-78"/>
            </a:endParaRPr>
          </a:p>
        </p:txBody>
      </p:sp>
      <p:sp>
        <p:nvSpPr>
          <p:cNvPr id="22" name="Rectangle 21"/>
          <p:cNvSpPr/>
          <p:nvPr/>
        </p:nvSpPr>
        <p:spPr>
          <a:xfrm>
            <a:off x="7315200" y="609600"/>
            <a:ext cx="1204176" cy="338554"/>
          </a:xfrm>
          <a:prstGeom prst="rect">
            <a:avLst/>
          </a:prstGeom>
        </p:spPr>
        <p:txBody>
          <a:bodyPr wrap="none">
            <a:spAutoFit/>
          </a:bodyPr>
          <a:lstStyle/>
          <a:p>
            <a:r>
              <a:rPr lang="fa-IR" sz="1600" cap="small" dirty="0" smtClean="0">
                <a:cs typeface="B Nazanin" pitchFamily="2" charset="-78"/>
              </a:rPr>
              <a:t>سایت فارسی کد</a:t>
            </a:r>
            <a:endParaRPr lang="en-US" sz="1600" dirty="0"/>
          </a:p>
        </p:txBody>
      </p:sp>
      <p:sp>
        <p:nvSpPr>
          <p:cNvPr id="23" name="Rectangle 22"/>
          <p:cNvSpPr/>
          <p:nvPr/>
        </p:nvSpPr>
        <p:spPr>
          <a:xfrm>
            <a:off x="5715000" y="1752600"/>
            <a:ext cx="2770310" cy="584775"/>
          </a:xfrm>
          <a:prstGeom prst="rect">
            <a:avLst/>
          </a:prstGeom>
        </p:spPr>
        <p:txBody>
          <a:bodyPr wrap="none">
            <a:spAutoFit/>
          </a:bodyPr>
          <a:lstStyle/>
          <a:p>
            <a:pPr algn="r"/>
            <a:r>
              <a:rPr lang="fa-IR" sz="1600" cap="small" dirty="0" smtClean="0">
                <a:cs typeface="B Nazanin" pitchFamily="2" charset="-78"/>
              </a:rPr>
              <a:t>تابلو موجود در مسجد</a:t>
            </a:r>
          </a:p>
          <a:p>
            <a:pPr algn="r"/>
            <a:r>
              <a:rPr lang="fa-IR" sz="1600" cap="small" dirty="0" smtClean="0">
                <a:cs typeface="B Nazanin" pitchFamily="2" charset="-78"/>
              </a:rPr>
              <a:t>راهنمایی های مسئول محترم مسجد کبود</a:t>
            </a:r>
            <a:endParaRPr lang="en-US" sz="1600" dirty="0"/>
          </a:p>
        </p:txBody>
      </p:sp>
      <p:sp>
        <p:nvSpPr>
          <p:cNvPr id="24" name="Rectangle 23"/>
          <p:cNvSpPr/>
          <p:nvPr/>
        </p:nvSpPr>
        <p:spPr>
          <a:xfrm>
            <a:off x="5943600" y="1447800"/>
            <a:ext cx="2525050" cy="338554"/>
          </a:xfrm>
          <a:prstGeom prst="rect">
            <a:avLst/>
          </a:prstGeom>
        </p:spPr>
        <p:txBody>
          <a:bodyPr wrap="none">
            <a:spAutoFit/>
          </a:bodyPr>
          <a:lstStyle/>
          <a:p>
            <a:r>
              <a:rPr lang="fa-IR" sz="1600" cap="small" dirty="0" smtClean="0">
                <a:cs typeface="B Nazanin" pitchFamily="2" charset="-78"/>
              </a:rPr>
              <a:t>کتاب معماری و تزئین در مسجد کبود</a:t>
            </a:r>
            <a:endParaRPr lang="en-US" sz="1600" dirty="0"/>
          </a:p>
        </p:txBody>
      </p:sp>
      <p:sp>
        <p:nvSpPr>
          <p:cNvPr id="25" name="Rectangle 24"/>
          <p:cNvSpPr/>
          <p:nvPr/>
        </p:nvSpPr>
        <p:spPr>
          <a:xfrm>
            <a:off x="7543800" y="381000"/>
            <a:ext cx="910827" cy="338554"/>
          </a:xfrm>
          <a:prstGeom prst="rect">
            <a:avLst/>
          </a:prstGeom>
        </p:spPr>
        <p:txBody>
          <a:bodyPr wrap="none">
            <a:spAutoFit/>
          </a:bodyPr>
          <a:lstStyle/>
          <a:p>
            <a:r>
              <a:rPr lang="fa-IR" sz="1600" cap="small" dirty="0" smtClean="0">
                <a:cs typeface="B Nazanin" pitchFamily="2" charset="-78"/>
              </a:rPr>
              <a:t>سایت تبیان</a:t>
            </a:r>
            <a:endParaRPr lang="en-US" sz="1600" dirty="0"/>
          </a:p>
        </p:txBody>
      </p:sp>
      <p:sp>
        <p:nvSpPr>
          <p:cNvPr id="26" name="Rectangle 25"/>
          <p:cNvSpPr/>
          <p:nvPr/>
        </p:nvSpPr>
        <p:spPr>
          <a:xfrm>
            <a:off x="7010400" y="914400"/>
            <a:ext cx="1503938" cy="338554"/>
          </a:xfrm>
          <a:prstGeom prst="rect">
            <a:avLst/>
          </a:prstGeom>
        </p:spPr>
        <p:txBody>
          <a:bodyPr wrap="none">
            <a:spAutoFit/>
          </a:bodyPr>
          <a:lstStyle/>
          <a:p>
            <a:r>
              <a:rPr lang="fa-IR" sz="1600" cap="small" dirty="0" smtClean="0">
                <a:cs typeface="B Nazanin" pitchFamily="2" charset="-78"/>
              </a:rPr>
              <a:t>سایت شهرداری تبریز</a:t>
            </a:r>
            <a:endParaRPr lang="en-US" sz="1600" dirty="0"/>
          </a:p>
        </p:txBody>
      </p:sp>
      <p:sp>
        <p:nvSpPr>
          <p:cNvPr id="27" name="Rectangle 26"/>
          <p:cNvSpPr/>
          <p:nvPr/>
        </p:nvSpPr>
        <p:spPr>
          <a:xfrm>
            <a:off x="7086600" y="1219200"/>
            <a:ext cx="1354858" cy="307777"/>
          </a:xfrm>
          <a:prstGeom prst="rect">
            <a:avLst/>
          </a:prstGeom>
        </p:spPr>
        <p:txBody>
          <a:bodyPr wrap="none">
            <a:spAutoFit/>
          </a:bodyPr>
          <a:lstStyle/>
          <a:p>
            <a:pPr algn="r"/>
            <a:r>
              <a:rPr lang="fa-IR" sz="1400" cap="small" dirty="0" smtClean="0">
                <a:cs typeface="B Nazanin" pitchFamily="2" charset="-78"/>
              </a:rPr>
              <a:t>تابلو موجود در مسجد</a:t>
            </a:r>
          </a:p>
        </p:txBody>
      </p:sp>
      <p:sp>
        <p:nvSpPr>
          <p:cNvPr id="28" name="Rectangle 27"/>
          <p:cNvSpPr/>
          <p:nvPr/>
        </p:nvSpPr>
        <p:spPr>
          <a:xfrm>
            <a:off x="4876800" y="3962400"/>
            <a:ext cx="2057400" cy="1200329"/>
          </a:xfrm>
          <a:prstGeom prst="rect">
            <a:avLst/>
          </a:prstGeom>
        </p:spPr>
        <p:txBody>
          <a:bodyPr wrap="square">
            <a:spAutoFit/>
          </a:bodyPr>
          <a:lstStyle/>
          <a:p>
            <a:r>
              <a:rPr lang="fa-IR" sz="7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B Nazanin" pitchFamily="2" charset="-78"/>
              </a:rPr>
              <a:t>پایان</a:t>
            </a:r>
            <a:endParaRPr lang="en-US" sz="7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pic>
        <p:nvPicPr>
          <p:cNvPr id="23" name="Picture 22" descr="Untitled.jpg"/>
          <p:cNvPicPr>
            <a:picLocks noChangeAspect="1"/>
          </p:cNvPicPr>
          <p:nvPr/>
        </p:nvPicPr>
        <p:blipFill>
          <a:blip r:embed="rId3" cstate="print"/>
          <a:stretch>
            <a:fillRect/>
          </a:stretch>
        </p:blipFill>
        <p:spPr>
          <a:xfrm>
            <a:off x="2057401" y="228600"/>
            <a:ext cx="4080476" cy="5266557"/>
          </a:xfrm>
          <a:prstGeom prst="rect">
            <a:avLst/>
          </a:prstGeom>
          <a:ln>
            <a:noFill/>
          </a:ln>
          <a:effectLst>
            <a:softEdge rad="112500"/>
          </a:effectLst>
        </p:spPr>
      </p:pic>
      <p:sp>
        <p:nvSpPr>
          <p:cNvPr id="27" name="Rectangle 26"/>
          <p:cNvSpPr/>
          <p:nvPr/>
        </p:nvSpPr>
        <p:spPr>
          <a:xfrm>
            <a:off x="8626630" y="533400"/>
            <a:ext cx="280846"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r>
              <a:rPr lang="fa-I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rPr>
              <a:t>1</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endParaRPr>
          </a:p>
        </p:txBody>
      </p:sp>
      <p:sp>
        <p:nvSpPr>
          <p:cNvPr id="28" name="Rectangle 27"/>
          <p:cNvSpPr/>
          <p:nvPr/>
        </p:nvSpPr>
        <p:spPr>
          <a:xfrm>
            <a:off x="3962400" y="76200"/>
            <a:ext cx="2286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a-I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rPr>
              <a:t>1</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endParaRPr>
          </a:p>
        </p:txBody>
      </p:sp>
      <p:sp>
        <p:nvSpPr>
          <p:cNvPr id="30" name="Rectangle 29"/>
          <p:cNvSpPr/>
          <p:nvPr/>
        </p:nvSpPr>
        <p:spPr>
          <a:xfrm>
            <a:off x="3962400" y="1143000"/>
            <a:ext cx="236706"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a-I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rPr>
              <a:t>2</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endParaRPr>
          </a:p>
        </p:txBody>
      </p:sp>
      <p:sp>
        <p:nvSpPr>
          <p:cNvPr id="31" name="Rectangle 30"/>
          <p:cNvSpPr/>
          <p:nvPr/>
        </p:nvSpPr>
        <p:spPr>
          <a:xfrm>
            <a:off x="8610600" y="1066800"/>
            <a:ext cx="309700"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r>
              <a:rPr lang="fa-I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rPr>
              <a:t>2</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endParaRPr>
          </a:p>
        </p:txBody>
      </p:sp>
      <p:sp>
        <p:nvSpPr>
          <p:cNvPr id="32" name="Rectangle 31"/>
          <p:cNvSpPr/>
          <p:nvPr/>
        </p:nvSpPr>
        <p:spPr>
          <a:xfrm>
            <a:off x="3962400" y="2286000"/>
            <a:ext cx="236706"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a-I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rPr>
              <a:t>3</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endParaRPr>
          </a:p>
        </p:txBody>
      </p:sp>
      <p:sp>
        <p:nvSpPr>
          <p:cNvPr id="33" name="Rectangle 32"/>
          <p:cNvSpPr/>
          <p:nvPr/>
        </p:nvSpPr>
        <p:spPr>
          <a:xfrm>
            <a:off x="8597776" y="1600200"/>
            <a:ext cx="335349"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r>
              <a:rPr lang="fa-I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rPr>
              <a:t>3</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endParaRPr>
          </a:p>
        </p:txBody>
      </p:sp>
      <p:sp>
        <p:nvSpPr>
          <p:cNvPr id="34" name="Rectangle 33"/>
          <p:cNvSpPr/>
          <p:nvPr/>
        </p:nvSpPr>
        <p:spPr>
          <a:xfrm>
            <a:off x="3962400" y="2971800"/>
            <a:ext cx="236706"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a-I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rPr>
              <a:t>4</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endParaRPr>
          </a:p>
        </p:txBody>
      </p:sp>
      <p:sp>
        <p:nvSpPr>
          <p:cNvPr id="35" name="Rectangle 34"/>
          <p:cNvSpPr/>
          <p:nvPr/>
        </p:nvSpPr>
        <p:spPr>
          <a:xfrm>
            <a:off x="8610600" y="2133600"/>
            <a:ext cx="335349"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r>
              <a:rPr lang="fa-I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rPr>
              <a:t>4</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endParaRPr>
          </a:p>
        </p:txBody>
      </p:sp>
      <p:sp>
        <p:nvSpPr>
          <p:cNvPr id="36" name="Rectangle 35"/>
          <p:cNvSpPr/>
          <p:nvPr/>
        </p:nvSpPr>
        <p:spPr>
          <a:xfrm>
            <a:off x="3962400" y="3962400"/>
            <a:ext cx="236706"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a-I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rPr>
              <a:t>5</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endParaRPr>
          </a:p>
        </p:txBody>
      </p:sp>
      <p:sp>
        <p:nvSpPr>
          <p:cNvPr id="37" name="Rectangle 36"/>
          <p:cNvSpPr/>
          <p:nvPr/>
        </p:nvSpPr>
        <p:spPr>
          <a:xfrm>
            <a:off x="8617814" y="2667000"/>
            <a:ext cx="320921"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r>
              <a:rPr lang="fa-I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rPr>
              <a:t>5</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endParaRPr>
          </a:p>
        </p:txBody>
      </p:sp>
      <p:sp>
        <p:nvSpPr>
          <p:cNvPr id="38" name="Rectangle 37"/>
          <p:cNvSpPr/>
          <p:nvPr/>
        </p:nvSpPr>
        <p:spPr>
          <a:xfrm>
            <a:off x="5181600" y="4343400"/>
            <a:ext cx="320921"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r>
              <a:rPr lang="fa-I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rPr>
              <a:t>6</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endParaRPr>
          </a:p>
        </p:txBody>
      </p:sp>
      <p:sp>
        <p:nvSpPr>
          <p:cNvPr id="39" name="Rectangle 38"/>
          <p:cNvSpPr/>
          <p:nvPr/>
        </p:nvSpPr>
        <p:spPr>
          <a:xfrm>
            <a:off x="5177593" y="4800600"/>
            <a:ext cx="328936"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r>
              <a:rPr lang="fa-I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rPr>
              <a:t>7</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endParaRPr>
          </a:p>
        </p:txBody>
      </p:sp>
      <p:cxnSp>
        <p:nvCxnSpPr>
          <p:cNvPr id="41" name="Straight Arrow Connector 40"/>
          <p:cNvCxnSpPr/>
          <p:nvPr/>
        </p:nvCxnSpPr>
        <p:spPr>
          <a:xfrm flipV="1">
            <a:off x="4114800" y="4495800"/>
            <a:ext cx="10668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endCxn id="39" idx="1"/>
          </p:cNvCxnSpPr>
          <p:nvPr/>
        </p:nvCxnSpPr>
        <p:spPr>
          <a:xfrm>
            <a:off x="4114800" y="4724400"/>
            <a:ext cx="1062793" cy="2608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5943600" y="457200"/>
            <a:ext cx="328936"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r>
              <a:rPr lang="fa-I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rPr>
              <a:t>8</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endParaRPr>
          </a:p>
        </p:txBody>
      </p:sp>
      <p:sp>
        <p:nvSpPr>
          <p:cNvPr id="45" name="Rectangle 44"/>
          <p:cNvSpPr/>
          <p:nvPr/>
        </p:nvSpPr>
        <p:spPr>
          <a:xfrm>
            <a:off x="1905000" y="381000"/>
            <a:ext cx="328936"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r>
              <a:rPr lang="fa-I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rPr>
              <a:t>8</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endParaRPr>
          </a:p>
        </p:txBody>
      </p:sp>
      <p:sp>
        <p:nvSpPr>
          <p:cNvPr id="46" name="Rectangle 45"/>
          <p:cNvSpPr/>
          <p:nvPr/>
        </p:nvSpPr>
        <p:spPr>
          <a:xfrm>
            <a:off x="8610600" y="3200400"/>
            <a:ext cx="320921"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a-I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rPr>
              <a:t>6</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endParaRPr>
          </a:p>
        </p:txBody>
      </p:sp>
      <p:sp>
        <p:nvSpPr>
          <p:cNvPr id="47" name="Rectangle 46"/>
          <p:cNvSpPr/>
          <p:nvPr/>
        </p:nvSpPr>
        <p:spPr>
          <a:xfrm>
            <a:off x="8606593" y="3733800"/>
            <a:ext cx="328936"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r>
              <a:rPr lang="fa-I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rPr>
              <a:t>7</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endParaRPr>
          </a:p>
        </p:txBody>
      </p:sp>
      <p:sp>
        <p:nvSpPr>
          <p:cNvPr id="48" name="Rectangle 47"/>
          <p:cNvSpPr/>
          <p:nvPr/>
        </p:nvSpPr>
        <p:spPr>
          <a:xfrm>
            <a:off x="8607394" y="4267200"/>
            <a:ext cx="327334"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r>
              <a:rPr lang="fa-I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rPr>
              <a:t>8</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Titr" pitchFamily="2" charset="-78"/>
            </a:endParaRPr>
          </a:p>
        </p:txBody>
      </p:sp>
      <p:sp>
        <p:nvSpPr>
          <p:cNvPr id="50" name="Rectangle 49"/>
          <p:cNvSpPr/>
          <p:nvPr/>
        </p:nvSpPr>
        <p:spPr>
          <a:xfrm>
            <a:off x="7467600" y="533400"/>
            <a:ext cx="936475" cy="338554"/>
          </a:xfrm>
          <a:prstGeom prst="rect">
            <a:avLst/>
          </a:prstGeom>
        </p:spPr>
        <p:txBody>
          <a:bodyPr wrap="none">
            <a:spAutoFit/>
          </a:bodyPr>
          <a:lstStyle/>
          <a:p>
            <a:r>
              <a:rPr lang="fa-IR" sz="1600" dirty="0" smtClean="0">
                <a:cs typeface="B Nazanin" pitchFamily="2" charset="-78"/>
              </a:rPr>
              <a:t>ایوان ورودی</a:t>
            </a:r>
            <a:endParaRPr lang="en-US" sz="1600" dirty="0">
              <a:cs typeface="B Nazanin" pitchFamily="2" charset="-78"/>
            </a:endParaRPr>
          </a:p>
        </p:txBody>
      </p:sp>
      <p:sp>
        <p:nvSpPr>
          <p:cNvPr id="51" name="Rectangle 50"/>
          <p:cNvSpPr/>
          <p:nvPr/>
        </p:nvSpPr>
        <p:spPr>
          <a:xfrm>
            <a:off x="7162800" y="1066800"/>
            <a:ext cx="1295399" cy="338554"/>
          </a:xfrm>
          <a:prstGeom prst="rect">
            <a:avLst/>
          </a:prstGeom>
        </p:spPr>
        <p:txBody>
          <a:bodyPr wrap="square">
            <a:spAutoFit/>
          </a:bodyPr>
          <a:lstStyle/>
          <a:p>
            <a:r>
              <a:rPr lang="fa-IR" sz="1600" dirty="0" smtClean="0">
                <a:cs typeface="B Nazanin" pitchFamily="2" charset="-78"/>
              </a:rPr>
              <a:t>دهلیز(کفش کن)</a:t>
            </a:r>
            <a:endParaRPr lang="en-US" sz="1600" dirty="0">
              <a:cs typeface="B Nazanin" pitchFamily="2" charset="-78"/>
            </a:endParaRPr>
          </a:p>
        </p:txBody>
      </p:sp>
      <p:sp>
        <p:nvSpPr>
          <p:cNvPr id="52" name="Rectangle 51"/>
          <p:cNvSpPr/>
          <p:nvPr/>
        </p:nvSpPr>
        <p:spPr>
          <a:xfrm>
            <a:off x="7315200" y="1600200"/>
            <a:ext cx="1142999" cy="338554"/>
          </a:xfrm>
          <a:prstGeom prst="rect">
            <a:avLst/>
          </a:prstGeom>
        </p:spPr>
        <p:txBody>
          <a:bodyPr wrap="square">
            <a:spAutoFit/>
          </a:bodyPr>
          <a:lstStyle/>
          <a:p>
            <a:r>
              <a:rPr lang="fa-IR" sz="1600" dirty="0" smtClean="0">
                <a:cs typeface="B Nazanin" pitchFamily="2" charset="-78"/>
              </a:rPr>
              <a:t>شبستان بزرگ</a:t>
            </a:r>
            <a:endParaRPr lang="en-US" sz="1600" dirty="0">
              <a:cs typeface="B Nazanin" pitchFamily="2" charset="-78"/>
            </a:endParaRPr>
          </a:p>
        </p:txBody>
      </p:sp>
      <p:sp>
        <p:nvSpPr>
          <p:cNvPr id="53" name="Rectangle 52"/>
          <p:cNvSpPr/>
          <p:nvPr/>
        </p:nvSpPr>
        <p:spPr>
          <a:xfrm>
            <a:off x="7391400" y="2133600"/>
            <a:ext cx="1142999" cy="338554"/>
          </a:xfrm>
          <a:prstGeom prst="rect">
            <a:avLst/>
          </a:prstGeom>
        </p:spPr>
        <p:txBody>
          <a:bodyPr wrap="square">
            <a:spAutoFit/>
          </a:bodyPr>
          <a:lstStyle/>
          <a:p>
            <a:r>
              <a:rPr lang="fa-IR" sz="1600" dirty="0" smtClean="0">
                <a:cs typeface="B Nazanin" pitchFamily="2" charset="-78"/>
              </a:rPr>
              <a:t>محراب اصلی</a:t>
            </a:r>
            <a:endParaRPr lang="en-US" sz="1600" dirty="0">
              <a:cs typeface="B Nazanin" pitchFamily="2" charset="-78"/>
            </a:endParaRPr>
          </a:p>
        </p:txBody>
      </p:sp>
      <p:sp>
        <p:nvSpPr>
          <p:cNvPr id="54" name="Rectangle 53"/>
          <p:cNvSpPr/>
          <p:nvPr/>
        </p:nvSpPr>
        <p:spPr>
          <a:xfrm>
            <a:off x="7239000" y="2667000"/>
            <a:ext cx="1295399" cy="338554"/>
          </a:xfrm>
          <a:prstGeom prst="rect">
            <a:avLst/>
          </a:prstGeom>
        </p:spPr>
        <p:txBody>
          <a:bodyPr wrap="square">
            <a:spAutoFit/>
          </a:bodyPr>
          <a:lstStyle/>
          <a:p>
            <a:r>
              <a:rPr lang="fa-IR" sz="1600" dirty="0" smtClean="0">
                <a:cs typeface="B Nazanin" pitchFamily="2" charset="-78"/>
              </a:rPr>
              <a:t>شبستان کوچک</a:t>
            </a:r>
            <a:endParaRPr lang="en-US" sz="1600" dirty="0">
              <a:cs typeface="B Nazanin" pitchFamily="2" charset="-78"/>
            </a:endParaRPr>
          </a:p>
        </p:txBody>
      </p:sp>
      <p:sp>
        <p:nvSpPr>
          <p:cNvPr id="55" name="Rectangle 54"/>
          <p:cNvSpPr/>
          <p:nvPr/>
        </p:nvSpPr>
        <p:spPr>
          <a:xfrm>
            <a:off x="7391400" y="3200400"/>
            <a:ext cx="1142999" cy="338554"/>
          </a:xfrm>
          <a:prstGeom prst="rect">
            <a:avLst/>
          </a:prstGeom>
        </p:spPr>
        <p:txBody>
          <a:bodyPr wrap="square">
            <a:spAutoFit/>
          </a:bodyPr>
          <a:lstStyle/>
          <a:p>
            <a:r>
              <a:rPr lang="fa-IR" sz="1600" dirty="0" smtClean="0">
                <a:cs typeface="B Nazanin" pitchFamily="2" charset="-78"/>
              </a:rPr>
              <a:t>محراب مقبره</a:t>
            </a:r>
            <a:endParaRPr lang="en-US" sz="1600" dirty="0">
              <a:cs typeface="B Nazanin" pitchFamily="2" charset="-78"/>
            </a:endParaRPr>
          </a:p>
        </p:txBody>
      </p:sp>
      <p:sp>
        <p:nvSpPr>
          <p:cNvPr id="56" name="Rectangle 55"/>
          <p:cNvSpPr/>
          <p:nvPr/>
        </p:nvSpPr>
        <p:spPr>
          <a:xfrm>
            <a:off x="7620000" y="3733800"/>
            <a:ext cx="914399" cy="338554"/>
          </a:xfrm>
          <a:prstGeom prst="rect">
            <a:avLst/>
          </a:prstGeom>
        </p:spPr>
        <p:txBody>
          <a:bodyPr wrap="square">
            <a:spAutoFit/>
          </a:bodyPr>
          <a:lstStyle/>
          <a:p>
            <a:r>
              <a:rPr lang="fa-IR" sz="1600" dirty="0" smtClean="0">
                <a:cs typeface="B Nazanin" pitchFamily="2" charset="-78"/>
              </a:rPr>
              <a:t>سرداب</a:t>
            </a:r>
            <a:endParaRPr lang="en-US" sz="1600" dirty="0">
              <a:cs typeface="B Nazanin" pitchFamily="2" charset="-78"/>
            </a:endParaRPr>
          </a:p>
        </p:txBody>
      </p:sp>
      <p:sp>
        <p:nvSpPr>
          <p:cNvPr id="57" name="Rectangle 56"/>
          <p:cNvSpPr/>
          <p:nvPr/>
        </p:nvSpPr>
        <p:spPr>
          <a:xfrm>
            <a:off x="7543801" y="4267200"/>
            <a:ext cx="685800" cy="338554"/>
          </a:xfrm>
          <a:prstGeom prst="rect">
            <a:avLst/>
          </a:prstGeom>
        </p:spPr>
        <p:txBody>
          <a:bodyPr wrap="square">
            <a:spAutoFit/>
          </a:bodyPr>
          <a:lstStyle/>
          <a:p>
            <a:pPr algn="r"/>
            <a:r>
              <a:rPr lang="fa-IR" sz="1600" dirty="0" smtClean="0">
                <a:cs typeface="B Nazanin" pitchFamily="2" charset="-78"/>
              </a:rPr>
              <a:t>مناره</a:t>
            </a:r>
            <a:endParaRPr lang="en-US" sz="1600" dirty="0">
              <a:cs typeface="B Nazanin" pitchFamily="2" charset="-78"/>
            </a:endParaRPr>
          </a:p>
        </p:txBody>
      </p:sp>
      <p:sp>
        <p:nvSpPr>
          <p:cNvPr id="58" name="Rectangle 57"/>
          <p:cNvSpPr/>
          <p:nvPr/>
        </p:nvSpPr>
        <p:spPr>
          <a:xfrm>
            <a:off x="6324600" y="57090"/>
            <a:ext cx="2514600" cy="400110"/>
          </a:xfrm>
          <a:prstGeom prst="rect">
            <a:avLst/>
          </a:prstGeom>
        </p:spPr>
        <p:txBody>
          <a:bodyPr wrap="square">
            <a:spAutoFit/>
          </a:bodyPr>
          <a:lstStyle/>
          <a:p>
            <a:pPr lvl="0" algn="r">
              <a:spcBef>
                <a:spcPct val="0"/>
              </a:spcBef>
              <a:defRPr/>
            </a:pPr>
            <a:r>
              <a:rPr lang="fa-IR" sz="2000" cap="small" dirty="0" smtClean="0">
                <a:solidFill>
                  <a:schemeClr val="tx2"/>
                </a:solidFill>
                <a:cs typeface="B Titr" pitchFamily="2" charset="-78"/>
              </a:rPr>
              <a:t>بیان تصویری مقدماتی بنا</a:t>
            </a:r>
          </a:p>
        </p:txBody>
      </p:sp>
      <p:sp>
        <p:nvSpPr>
          <p:cNvPr id="49" name="Slide Number Placeholder 48"/>
          <p:cNvSpPr>
            <a:spLocks noGrp="1"/>
          </p:cNvSpPr>
          <p:nvPr>
            <p:ph type="sldNum" sz="quarter" idx="12"/>
          </p:nvPr>
        </p:nvSpPr>
        <p:spPr/>
        <p:txBody>
          <a:bodyPr/>
          <a:lstStyle/>
          <a:p>
            <a:fld id="{3E14374C-3AC9-4552-A274-1567EA3D1FE5}" type="slidenum">
              <a:rPr lang="en-US" smtClean="0"/>
              <a:pPr/>
              <a:t>6</a:t>
            </a:fld>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linds(horizontal)">
                                      <p:cBhvr>
                                        <p:cTn id="10" dur="500"/>
                                        <p:tgtEl>
                                          <p:spTgt spid="2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blinds(horizontal)">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linds(horizontal)">
                                      <p:cBhvr>
                                        <p:cTn id="18" dur="500"/>
                                        <p:tgtEl>
                                          <p:spTgt spid="30"/>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linds(horizontal)">
                                      <p:cBhvr>
                                        <p:cTn id="21" dur="500"/>
                                        <p:tgtEl>
                                          <p:spTgt spid="3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blinds(horizontal)">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linds(horizontal)">
                                      <p:cBhvr>
                                        <p:cTn id="29" dur="500"/>
                                        <p:tgtEl>
                                          <p:spTgt spid="3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linds(horizontal)">
                                      <p:cBhvr>
                                        <p:cTn id="32" dur="500"/>
                                        <p:tgtEl>
                                          <p:spTgt spid="33"/>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blinds(horizontal)">
                                      <p:cBhvr>
                                        <p:cTn id="35" dur="500"/>
                                        <p:tgtEl>
                                          <p:spTgt spid="52"/>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linds(horizontal)">
                                      <p:cBhvr>
                                        <p:cTn id="40" dur="500"/>
                                        <p:tgtEl>
                                          <p:spTgt spid="34"/>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blinds(horizontal)">
                                      <p:cBhvr>
                                        <p:cTn id="43" dur="500"/>
                                        <p:tgtEl>
                                          <p:spTgt spid="35"/>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blinds(horizontal)">
                                      <p:cBhvr>
                                        <p:cTn id="46" dur="5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blinds(horizontal)">
                                      <p:cBhvr>
                                        <p:cTn id="51" dur="500"/>
                                        <p:tgtEl>
                                          <p:spTgt spid="37"/>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blinds(horizontal)">
                                      <p:cBhvr>
                                        <p:cTn id="54" dur="500"/>
                                        <p:tgtEl>
                                          <p:spTgt spid="54"/>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blinds(horizontal)">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linds(horizontal)">
                                      <p:cBhvr>
                                        <p:cTn id="62" dur="500"/>
                                        <p:tgtEl>
                                          <p:spTgt spid="38"/>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blinds(horizontal)">
                                      <p:cBhvr>
                                        <p:cTn id="65" dur="500"/>
                                        <p:tgtEl>
                                          <p:spTgt spid="46"/>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blinds(horizontal)">
                                      <p:cBhvr>
                                        <p:cTn id="68" dur="500"/>
                                        <p:tgtEl>
                                          <p:spTgt spid="55"/>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blinds(horizontal)">
                                      <p:cBhvr>
                                        <p:cTn id="73" dur="500"/>
                                        <p:tgtEl>
                                          <p:spTgt spid="39"/>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blinds(horizontal)">
                                      <p:cBhvr>
                                        <p:cTn id="76" dur="500"/>
                                        <p:tgtEl>
                                          <p:spTgt spid="47"/>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blinds(horizontal)">
                                      <p:cBhvr>
                                        <p:cTn id="79" dur="500"/>
                                        <p:tgtEl>
                                          <p:spTgt spid="56"/>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blinds(horizontal)">
                                      <p:cBhvr>
                                        <p:cTn id="84" dur="500"/>
                                        <p:tgtEl>
                                          <p:spTgt spid="45"/>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blinds(horizontal)">
                                      <p:cBhvr>
                                        <p:cTn id="87" dur="500"/>
                                        <p:tgtEl>
                                          <p:spTgt spid="44"/>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blinds(horizontal)">
                                      <p:cBhvr>
                                        <p:cTn id="90" dur="500"/>
                                        <p:tgtEl>
                                          <p:spTgt spid="48"/>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blinds(horizontal)">
                                      <p:cBhvr>
                                        <p:cTn id="9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4" grpId="0" animBg="1"/>
      <p:bldP spid="45" grpId="0" animBg="1"/>
      <p:bldP spid="46" grpId="0" animBg="1"/>
      <p:bldP spid="47" grpId="0" animBg="1"/>
      <p:bldP spid="48" grpId="0" animBg="1"/>
      <p:bldP spid="50" grpId="0"/>
      <p:bldP spid="51" grpId="0"/>
      <p:bldP spid="52" grpId="0"/>
      <p:bldP spid="53" grpId="0"/>
      <p:bldP spid="54" grpId="0"/>
      <p:bldP spid="55" grpId="0"/>
      <p:bldP spid="56" grpId="0"/>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itle 1"/>
          <p:cNvSpPr txBox="1">
            <a:spLocks/>
          </p:cNvSpPr>
          <p:nvPr/>
        </p:nvSpPr>
        <p:spPr>
          <a:xfrm>
            <a:off x="3048000" y="1981200"/>
            <a:ext cx="3200400" cy="2514600"/>
          </a:xfrm>
          <a:prstGeom prst="rect">
            <a:avLst/>
          </a:prstGeom>
        </p:spPr>
        <p:txBody>
          <a:bodyPr vert="horz" anchor="b">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1400" b="1" i="0" u="none" strike="noStrike" kern="1200" cap="small" spc="0" normalizeH="0" baseline="0" noProof="0" dirty="0">
              <a:ln>
                <a:noFill/>
              </a:ln>
              <a:solidFill>
                <a:schemeClr val="tx2"/>
              </a:solidFill>
              <a:effectLst/>
              <a:uLnTx/>
              <a:uFillTx/>
              <a:latin typeface="+mj-lt"/>
              <a:ea typeface="+mj-ea"/>
              <a:cs typeface="B Nazanin" pitchFamily="2" charset="-78"/>
            </a:endParaRPr>
          </a:p>
        </p:txBody>
      </p: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pic>
        <p:nvPicPr>
          <p:cNvPr id="18" name="Picture 17" descr="Untitled.jpg11112.jpg"/>
          <p:cNvPicPr>
            <a:picLocks noChangeAspect="1"/>
          </p:cNvPicPr>
          <p:nvPr/>
        </p:nvPicPr>
        <p:blipFill>
          <a:blip r:embed="rId4" cstate="print"/>
          <a:stretch>
            <a:fillRect/>
          </a:stretch>
        </p:blipFill>
        <p:spPr>
          <a:xfrm>
            <a:off x="2133600" y="3733800"/>
            <a:ext cx="3109913" cy="1701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style>
          <a:lnRef idx="2">
            <a:schemeClr val="accent1"/>
          </a:lnRef>
          <a:fillRef idx="1">
            <a:schemeClr val="lt1"/>
          </a:fillRef>
          <a:effectRef idx="0">
            <a:schemeClr val="accent1"/>
          </a:effectRef>
          <a:fontRef idx="minor">
            <a:schemeClr val="dk1"/>
          </a:fontRef>
        </p:style>
      </p:pic>
      <p:pic>
        <p:nvPicPr>
          <p:cNvPr id="23" name="Picture 22" descr="Untitled.jpg22223.jpg"/>
          <p:cNvPicPr>
            <a:picLocks noChangeAspect="1"/>
          </p:cNvPicPr>
          <p:nvPr/>
        </p:nvPicPr>
        <p:blipFill>
          <a:blip r:embed="rId5" cstate="print"/>
          <a:stretch>
            <a:fillRect/>
          </a:stretch>
        </p:blipFill>
        <p:spPr>
          <a:xfrm>
            <a:off x="1828800" y="685800"/>
            <a:ext cx="3581400" cy="2139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style>
          <a:lnRef idx="2">
            <a:schemeClr val="accent1"/>
          </a:lnRef>
          <a:fillRef idx="1">
            <a:schemeClr val="lt1"/>
          </a:fillRef>
          <a:effectRef idx="0">
            <a:schemeClr val="accent1"/>
          </a:effectRef>
          <a:fontRef idx="minor">
            <a:schemeClr val="dk1"/>
          </a:fontRef>
        </p:style>
      </p:pic>
      <p:pic>
        <p:nvPicPr>
          <p:cNvPr id="24" name="Picture 23" descr="Untitled.png121.jpg"/>
          <p:cNvPicPr>
            <a:picLocks noChangeAspect="1"/>
          </p:cNvPicPr>
          <p:nvPr/>
        </p:nvPicPr>
        <p:blipFill>
          <a:blip r:embed="rId6" cstate="print"/>
          <a:stretch>
            <a:fillRect/>
          </a:stretch>
        </p:blipFill>
        <p:spPr>
          <a:xfrm>
            <a:off x="5334000" y="2514600"/>
            <a:ext cx="3505200" cy="1991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style>
          <a:lnRef idx="2">
            <a:schemeClr val="accent1"/>
          </a:lnRef>
          <a:fillRef idx="1">
            <a:schemeClr val="lt1"/>
          </a:fillRef>
          <a:effectRef idx="0">
            <a:schemeClr val="accent1"/>
          </a:effectRef>
          <a:fontRef idx="minor">
            <a:schemeClr val="dk1"/>
          </a:fontRef>
        </p:style>
      </p:pic>
      <p:sp>
        <p:nvSpPr>
          <p:cNvPr id="19" name="Slide Number Placeholder 18"/>
          <p:cNvSpPr>
            <a:spLocks noGrp="1"/>
          </p:cNvSpPr>
          <p:nvPr>
            <p:ph type="sldNum" sz="quarter" idx="12"/>
          </p:nvPr>
        </p:nvSpPr>
        <p:spPr/>
        <p:txBody>
          <a:bodyPr/>
          <a:lstStyle/>
          <a:p>
            <a:fld id="{3E14374C-3AC9-4552-A274-1567EA3D1FE5}" type="slidenum">
              <a:rPr lang="en-US" smtClean="0"/>
              <a:pPr/>
              <a:t>7</a:t>
            </a:fld>
            <a:endParaRPr lang="en-US" dirty="0"/>
          </a:p>
        </p:txBody>
      </p:sp>
      <p:sp>
        <p:nvSpPr>
          <p:cNvPr id="25" name="Rectangle 24"/>
          <p:cNvSpPr/>
          <p:nvPr/>
        </p:nvSpPr>
        <p:spPr>
          <a:xfrm>
            <a:off x="6324600" y="457200"/>
            <a:ext cx="2133600"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r"/>
            <a:r>
              <a:rPr lang="fa-IR" dirty="0" smtClean="0">
                <a:cs typeface="B Nazanin" pitchFamily="2" charset="-78"/>
              </a:rPr>
              <a:t>مدارک و نقشه های موجود</a:t>
            </a:r>
            <a:endParaRPr lang="en-US" dirty="0">
              <a:cs typeface="B Nazanin" pitchFamily="2" charset="-78"/>
            </a:endParaRPr>
          </a:p>
        </p:txBody>
      </p:sp>
      <p:sp>
        <p:nvSpPr>
          <p:cNvPr id="26" name="Rectangle 25"/>
          <p:cNvSpPr/>
          <p:nvPr/>
        </p:nvSpPr>
        <p:spPr>
          <a:xfrm>
            <a:off x="6629400" y="4343400"/>
            <a:ext cx="914400" cy="338554"/>
          </a:xfrm>
          <a:prstGeom prst="rect">
            <a:avLst/>
          </a:prstGeom>
        </p:spPr>
        <p:txBody>
          <a:bodyPr wrap="square">
            <a:spAutoFit/>
          </a:bodyPr>
          <a:lstStyle/>
          <a:p>
            <a:pPr algn="r"/>
            <a:r>
              <a:rPr lang="fa-IR" sz="1600" u="sng" dirty="0" smtClean="0">
                <a:cs typeface="B Nazanin" pitchFamily="2" charset="-78"/>
              </a:rPr>
              <a:t>نمای غربی</a:t>
            </a:r>
            <a:endParaRPr lang="en-US" sz="1600" u="sng" dirty="0">
              <a:cs typeface="B Nazanin" pitchFamily="2" charset="-78"/>
            </a:endParaRPr>
          </a:p>
        </p:txBody>
      </p:sp>
      <p:sp>
        <p:nvSpPr>
          <p:cNvPr id="27" name="Rectangle 26"/>
          <p:cNvSpPr/>
          <p:nvPr/>
        </p:nvSpPr>
        <p:spPr>
          <a:xfrm>
            <a:off x="2895600" y="2590800"/>
            <a:ext cx="914400" cy="338554"/>
          </a:xfrm>
          <a:prstGeom prst="rect">
            <a:avLst/>
          </a:prstGeom>
        </p:spPr>
        <p:txBody>
          <a:bodyPr wrap="square">
            <a:spAutoFit/>
          </a:bodyPr>
          <a:lstStyle/>
          <a:p>
            <a:pPr algn="r"/>
            <a:r>
              <a:rPr lang="fa-IR" sz="1600" u="sng" dirty="0" smtClean="0">
                <a:cs typeface="B Nazanin" pitchFamily="2" charset="-78"/>
              </a:rPr>
              <a:t>برش</a:t>
            </a:r>
            <a:endParaRPr lang="en-US" sz="1600" u="sng" dirty="0">
              <a:cs typeface="B Nazanin" pitchFamily="2" charset="-78"/>
            </a:endParaRPr>
          </a:p>
        </p:txBody>
      </p:sp>
      <p:sp>
        <p:nvSpPr>
          <p:cNvPr id="28" name="Rectangle 27"/>
          <p:cNvSpPr/>
          <p:nvPr/>
        </p:nvSpPr>
        <p:spPr>
          <a:xfrm>
            <a:off x="3352800" y="5257800"/>
            <a:ext cx="914400" cy="338554"/>
          </a:xfrm>
          <a:prstGeom prst="rect">
            <a:avLst/>
          </a:prstGeom>
        </p:spPr>
        <p:txBody>
          <a:bodyPr wrap="square">
            <a:spAutoFit/>
          </a:bodyPr>
          <a:lstStyle/>
          <a:p>
            <a:pPr algn="r"/>
            <a:r>
              <a:rPr lang="fa-IR" sz="1600" u="sng" dirty="0" smtClean="0">
                <a:cs typeface="B Nazanin" pitchFamily="2" charset="-78"/>
              </a:rPr>
              <a:t>برش</a:t>
            </a:r>
            <a:endParaRPr lang="en-US" sz="1600" u="sng" dirty="0">
              <a:cs typeface="B Nazanin"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le 1"/>
          <p:cNvSpPr txBox="1">
            <a:spLocks/>
          </p:cNvSpPr>
          <p:nvPr/>
        </p:nvSpPr>
        <p:spPr>
          <a:xfrm>
            <a:off x="2438400" y="990600"/>
            <a:ext cx="5867400" cy="4038600"/>
          </a:xfrm>
          <a:prstGeom prst="rect">
            <a:avLst/>
          </a:prstGeom>
        </p:spPr>
        <p:txBody>
          <a:bodyPr vert="horz" anchor="b">
            <a:normAutofit/>
          </a:bodyPr>
          <a:lstStyle/>
          <a:p>
            <a:pPr lvl="0" algn="r">
              <a:spcBef>
                <a:spcPct val="0"/>
              </a:spcBef>
            </a:pPr>
            <a:endParaRPr lang="fa-IR" sz="1500" cap="small" dirty="0" smtClean="0">
              <a:solidFill>
                <a:schemeClr val="tx2"/>
              </a:solidFill>
              <a:cs typeface="B Nazanin" pitchFamily="2" charset="-78"/>
            </a:endParaRPr>
          </a:p>
        </p:txBody>
      </p:sp>
      <p:sp>
        <p:nvSpPr>
          <p:cNvPr id="20" name="Title 1"/>
          <p:cNvSpPr txBox="1">
            <a:spLocks/>
          </p:cNvSpPr>
          <p:nvPr/>
        </p:nvSpPr>
        <p:spPr>
          <a:xfrm>
            <a:off x="3048000" y="1981200"/>
            <a:ext cx="3200400" cy="2514600"/>
          </a:xfrm>
          <a:prstGeom prst="rect">
            <a:avLst/>
          </a:prstGeom>
        </p:spPr>
        <p:txBody>
          <a:bodyPr vert="horz" anchor="b">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1400" b="1" i="0" u="none" strike="noStrike" kern="1200" cap="small" spc="0" normalizeH="0" baseline="0" noProof="0" dirty="0">
              <a:ln>
                <a:noFill/>
              </a:ln>
              <a:solidFill>
                <a:schemeClr val="tx2"/>
              </a:solidFill>
              <a:effectLst/>
              <a:uLnTx/>
              <a:uFillTx/>
              <a:latin typeface="+mj-lt"/>
              <a:ea typeface="+mj-ea"/>
              <a:cs typeface="B Nazanin" pitchFamily="2" charset="-78"/>
            </a:endParaRPr>
          </a:p>
        </p:txBody>
      </p: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grpSp>
        <p:nvGrpSpPr>
          <p:cNvPr id="24" name="Group 23"/>
          <p:cNvGrpSpPr/>
          <p:nvPr/>
        </p:nvGrpSpPr>
        <p:grpSpPr>
          <a:xfrm>
            <a:off x="7467600" y="304800"/>
            <a:ext cx="1206356" cy="838200"/>
            <a:chOff x="1457741" y="1363781"/>
            <a:chExt cx="749156" cy="475714"/>
          </a:xfrm>
        </p:grpSpPr>
        <p:sp>
          <p:nvSpPr>
            <p:cNvPr id="25" name="Rounded Rectangle 24"/>
            <p:cNvSpPr/>
            <p:nvPr/>
          </p:nvSpPr>
          <p:spPr>
            <a:xfrm>
              <a:off x="1457741" y="1363781"/>
              <a:ext cx="749156" cy="475714"/>
            </a:xfrm>
            <a:prstGeom prst="roundRect">
              <a:avLst>
                <a:gd name="adj" fmla="val 10000"/>
              </a:avLst>
            </a:prstGeom>
          </p:spPr>
          <p:style>
            <a:lnRef idx="2">
              <a:schemeClr val="accent1"/>
            </a:lnRef>
            <a:fillRef idx="1">
              <a:schemeClr val="lt1"/>
            </a:fillRef>
            <a:effectRef idx="0">
              <a:schemeClr val="accent1"/>
            </a:effectRef>
            <a:fontRef idx="minor">
              <a:schemeClr val="dk1"/>
            </a:fontRef>
          </p:style>
        </p:sp>
        <p:sp>
          <p:nvSpPr>
            <p:cNvPr id="26" name="Rounded Rectangle 4"/>
            <p:cNvSpPr/>
            <p:nvPr/>
          </p:nvSpPr>
          <p:spPr>
            <a:xfrm>
              <a:off x="1471674" y="1377714"/>
              <a:ext cx="721290" cy="447848"/>
            </a:xfrm>
            <a:prstGeom prst="rect">
              <a:avLst/>
            </a:prstGeom>
          </p:spPr>
          <p:style>
            <a:lnRef idx="2">
              <a:schemeClr val="accent1"/>
            </a:lnRef>
            <a:fillRef idx="1">
              <a:schemeClr val="lt1"/>
            </a:fillRef>
            <a:effectRef idx="0">
              <a:schemeClr val="accent1"/>
            </a:effectRef>
            <a:fontRef idx="minor">
              <a:schemeClr val="dk1"/>
            </a:fontRef>
          </p:style>
          <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a-IR" sz="2000" kern="1200" dirty="0" smtClean="0">
                  <a:cs typeface="B Titr" pitchFamily="2" charset="-78"/>
                </a:rPr>
                <a:t>موقعیت</a:t>
              </a:r>
              <a:endParaRPr lang="en-US" sz="2000" kern="1200" dirty="0">
                <a:cs typeface="B Titr" pitchFamily="2" charset="-78"/>
              </a:endParaRPr>
            </a:p>
          </p:txBody>
        </p:sp>
      </p:grpSp>
      <p:pic>
        <p:nvPicPr>
          <p:cNvPr id="27" name="Picture 26" descr="غللا.jpg"/>
          <p:cNvPicPr>
            <a:picLocks noChangeAspect="1"/>
          </p:cNvPicPr>
          <p:nvPr/>
        </p:nvPicPr>
        <p:blipFill>
          <a:blip r:embed="rId4" cstate="print"/>
          <a:stretch>
            <a:fillRect/>
          </a:stretch>
        </p:blipFill>
        <p:spPr>
          <a:xfrm>
            <a:off x="2057400" y="258792"/>
            <a:ext cx="5124711"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Line Callout 1 32"/>
          <p:cNvSpPr/>
          <p:nvPr/>
        </p:nvSpPr>
        <p:spPr>
          <a:xfrm>
            <a:off x="4953000" y="1173192"/>
            <a:ext cx="1219200" cy="53340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p:cNvSpPr txBox="1">
            <a:spLocks/>
          </p:cNvSpPr>
          <p:nvPr/>
        </p:nvSpPr>
        <p:spPr>
          <a:xfrm>
            <a:off x="2209800" y="838200"/>
            <a:ext cx="6400800" cy="5257800"/>
          </a:xfrm>
          <a:prstGeom prst="rect">
            <a:avLst/>
          </a:prstGeom>
        </p:spPr>
        <p:txBody>
          <a:bodyPr vert="horz" anchor="b">
            <a:normAutofit/>
          </a:bodyPr>
          <a:lstStyle/>
          <a:p>
            <a:pPr algn="r">
              <a:spcBef>
                <a:spcPct val="0"/>
              </a:spcBef>
              <a:defRPr/>
            </a:pPr>
            <a:endParaRPr lang="fa-IR" sz="1600" cap="small" dirty="0" smtClean="0">
              <a:solidFill>
                <a:schemeClr val="tx2"/>
              </a:solidFill>
              <a:cs typeface="B Nazanin" pitchFamily="2" charset="-78"/>
            </a:endParaRPr>
          </a:p>
        </p:txBody>
      </p:sp>
      <p:sp>
        <p:nvSpPr>
          <p:cNvPr id="18" name="Title 1"/>
          <p:cNvSpPr txBox="1">
            <a:spLocks/>
          </p:cNvSpPr>
          <p:nvPr/>
        </p:nvSpPr>
        <p:spPr>
          <a:xfrm>
            <a:off x="4724400" y="1143000"/>
            <a:ext cx="1447800" cy="533400"/>
          </a:xfrm>
          <a:prstGeom prst="rect">
            <a:avLst/>
          </a:prstGeom>
        </p:spPr>
        <p:txBody>
          <a:bodyPr vert="horz" anchor="b">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fa-IR" sz="2000" b="1" cap="small" dirty="0" smtClean="0">
                <a:solidFill>
                  <a:schemeClr val="tx2"/>
                </a:solidFill>
                <a:latin typeface="+mj-lt"/>
                <a:ea typeface="+mj-ea"/>
                <a:cs typeface="B Nazanin" pitchFamily="2" charset="-78"/>
              </a:rPr>
              <a:t>میدان ساعت</a:t>
            </a:r>
            <a:endParaRPr lang="fa-IR" sz="2000" b="1" cap="small" noProof="0" dirty="0" smtClean="0">
              <a:solidFill>
                <a:schemeClr val="tx2"/>
              </a:solidFill>
              <a:latin typeface="+mj-lt"/>
              <a:ea typeface="+mj-ea"/>
              <a:cs typeface="B Nazanin" pitchFamily="2" charset="-78"/>
            </a:endParaRPr>
          </a:p>
        </p:txBody>
      </p:sp>
      <p:pic>
        <p:nvPicPr>
          <p:cNvPr id="35" name="Picture 34" descr="لقب.jpg"/>
          <p:cNvPicPr>
            <a:picLocks noChangeAspect="1"/>
          </p:cNvPicPr>
          <p:nvPr/>
        </p:nvPicPr>
        <p:blipFill>
          <a:blip r:embed="rId5" cstate="print"/>
          <a:stretch>
            <a:fillRect/>
          </a:stretch>
        </p:blipFill>
        <p:spPr>
          <a:xfrm>
            <a:off x="2133600" y="3505200"/>
            <a:ext cx="5029201" cy="2991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35" descr="12.jpg"/>
          <p:cNvPicPr>
            <a:picLocks noChangeAspect="1"/>
          </p:cNvPicPr>
          <p:nvPr/>
        </p:nvPicPr>
        <p:blipFill>
          <a:blip r:embed="rId6" cstate="print"/>
          <a:stretch>
            <a:fillRect/>
          </a:stretch>
        </p:blipFill>
        <p:spPr>
          <a:xfrm>
            <a:off x="3429000" y="2438400"/>
            <a:ext cx="5486400" cy="3263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Slide Number Placeholder 27"/>
          <p:cNvSpPr>
            <a:spLocks noGrp="1"/>
          </p:cNvSpPr>
          <p:nvPr>
            <p:ph type="sldNum" sz="quarter" idx="12"/>
          </p:nvPr>
        </p:nvSpPr>
        <p:spPr/>
        <p:txBody>
          <a:bodyPr/>
          <a:lstStyle/>
          <a:p>
            <a:fld id="{3E14374C-3AC9-4552-A274-1567EA3D1FE5}" type="slidenum">
              <a:rPr lang="en-US" smtClean="0"/>
              <a:pPr/>
              <a:t>8</a:t>
            </a:fld>
            <a:endParaRPr lang="en-US" dirty="0"/>
          </a:p>
        </p:txBody>
      </p:sp>
      <p:sp>
        <p:nvSpPr>
          <p:cNvPr id="29" name="Line Callout 1 28"/>
          <p:cNvSpPr/>
          <p:nvPr/>
        </p:nvSpPr>
        <p:spPr>
          <a:xfrm>
            <a:off x="2971800" y="4114800"/>
            <a:ext cx="1219200" cy="53340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spcBef>
                <a:spcPct val="0"/>
              </a:spcBef>
              <a:defRPr/>
            </a:pPr>
            <a:r>
              <a:rPr lang="fa-IR" b="1" cap="small" dirty="0" smtClean="0">
                <a:solidFill>
                  <a:schemeClr val="tx2"/>
                </a:solidFill>
                <a:cs typeface="B Nazanin" pitchFamily="2" charset="-78"/>
              </a:rPr>
              <a:t>میدان ساعت</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3"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strips(upRight)">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up)">
                                      <p:cBhvr>
                                        <p:cTn id="19" dur="500"/>
                                        <p:tgtEl>
                                          <p:spTgt spid="29"/>
                                        </p:tgtEl>
                                      </p:cBhvr>
                                    </p:animEffect>
                                  </p:childTnLst>
                                </p:cTn>
                              </p:par>
                              <p:par>
                                <p:cTn id="20" presetID="22" presetClass="entr" presetSubtype="1"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up)">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505200"/>
            <a:ext cx="1219200" cy="1077218"/>
          </a:xfrm>
          <a:prstGeom prst="rect">
            <a:avLst/>
          </a:prstGeom>
        </p:spPr>
        <p:txBody>
          <a:bodyPr wrap="square">
            <a:spAutoFit/>
          </a:bodyPr>
          <a:lstStyle/>
          <a:p>
            <a:pPr algn="ctr"/>
            <a:r>
              <a:rPr lang="fa-IR" sz="3200" dirty="0" smtClean="0">
                <a:cs typeface="B Titr" pitchFamily="2" charset="-78"/>
              </a:rPr>
              <a:t>مسجد کبود</a:t>
            </a:r>
            <a:endParaRPr lang="en-US" sz="3200" dirty="0">
              <a:cs typeface="B Titr" pitchFamily="2" charset="-78"/>
            </a:endParaRPr>
          </a:p>
        </p:txBody>
      </p:sp>
      <p:sp>
        <p:nvSpPr>
          <p:cNvPr id="7" name="Rectangle 6"/>
          <p:cNvSpPr/>
          <p:nvPr/>
        </p:nvSpPr>
        <p:spPr>
          <a:xfrm>
            <a:off x="0" y="4648200"/>
            <a:ext cx="1867819" cy="369332"/>
          </a:xfrm>
          <a:prstGeom prst="rect">
            <a:avLst/>
          </a:prstGeom>
        </p:spPr>
        <p:txBody>
          <a:bodyPr wrap="none">
            <a:spAutoFit/>
          </a:bodyPr>
          <a:lstStyle/>
          <a:p>
            <a:r>
              <a:rPr lang="fa-IR" dirty="0" smtClean="0">
                <a:cs typeface="B Titr" pitchFamily="2" charset="-78"/>
              </a:rPr>
              <a:t>آشنایی با مرمت ابنیه</a:t>
            </a:r>
            <a:endParaRPr lang="en-US" dirty="0">
              <a:cs typeface="B Titr" pitchFamily="2" charset="-78"/>
            </a:endParaRPr>
          </a:p>
        </p:txBody>
      </p:sp>
      <p:cxnSp>
        <p:nvCxnSpPr>
          <p:cNvPr id="10" name="Straight Connector 9"/>
          <p:cNvCxnSpPr/>
          <p:nvPr/>
        </p:nvCxnSpPr>
        <p:spPr>
          <a:xfrm>
            <a:off x="0" y="33528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1371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29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715000"/>
            <a:ext cx="18288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le 1"/>
          <p:cNvSpPr txBox="1">
            <a:spLocks/>
          </p:cNvSpPr>
          <p:nvPr/>
        </p:nvSpPr>
        <p:spPr>
          <a:xfrm>
            <a:off x="2438400" y="990600"/>
            <a:ext cx="5867400" cy="4038600"/>
          </a:xfrm>
          <a:prstGeom prst="rect">
            <a:avLst/>
          </a:prstGeom>
        </p:spPr>
        <p:txBody>
          <a:bodyPr vert="horz" anchor="b">
            <a:normAutofit/>
          </a:bodyPr>
          <a:lstStyle/>
          <a:p>
            <a:pPr lvl="0" algn="r">
              <a:spcBef>
                <a:spcPct val="0"/>
              </a:spcBef>
            </a:pPr>
            <a:endParaRPr lang="fa-IR" sz="1500" cap="small" dirty="0" smtClean="0">
              <a:solidFill>
                <a:schemeClr val="tx2"/>
              </a:solidFill>
              <a:cs typeface="B Nazanin" pitchFamily="2" charset="-78"/>
            </a:endParaRPr>
          </a:p>
        </p:txBody>
      </p:sp>
      <p:sp>
        <p:nvSpPr>
          <p:cNvPr id="20" name="Title 1"/>
          <p:cNvSpPr txBox="1">
            <a:spLocks/>
          </p:cNvSpPr>
          <p:nvPr/>
        </p:nvSpPr>
        <p:spPr>
          <a:xfrm>
            <a:off x="3048000" y="1981200"/>
            <a:ext cx="3200400" cy="2514600"/>
          </a:xfrm>
          <a:prstGeom prst="rect">
            <a:avLst/>
          </a:prstGeom>
        </p:spPr>
        <p:txBody>
          <a:bodyPr vert="horz" anchor="b">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1400" b="1" i="0" u="none" strike="noStrike" kern="1200" cap="small" spc="0" normalizeH="0" baseline="0" noProof="0" dirty="0">
              <a:ln>
                <a:noFill/>
              </a:ln>
              <a:solidFill>
                <a:schemeClr val="tx2"/>
              </a:solidFill>
              <a:effectLst/>
              <a:uLnTx/>
              <a:uFillTx/>
              <a:latin typeface="+mj-lt"/>
              <a:ea typeface="+mj-ea"/>
              <a:cs typeface="B Nazanin" pitchFamily="2" charset="-78"/>
            </a:endParaRPr>
          </a:p>
        </p:txBody>
      </p:sp>
      <p:sp>
        <p:nvSpPr>
          <p:cNvPr id="18" name="Title 1"/>
          <p:cNvSpPr txBox="1">
            <a:spLocks/>
          </p:cNvSpPr>
          <p:nvPr/>
        </p:nvSpPr>
        <p:spPr>
          <a:xfrm>
            <a:off x="2743200" y="1219200"/>
            <a:ext cx="5410200" cy="4343400"/>
          </a:xfrm>
          <a:prstGeom prst="rect">
            <a:avLst/>
          </a:prstGeom>
        </p:spPr>
        <p:txBody>
          <a:bodyPr vert="horz" anchor="b">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lang="fa-IR" sz="1600" cap="small" noProof="0" dirty="0" smtClean="0">
              <a:solidFill>
                <a:schemeClr val="tx2"/>
              </a:solidFill>
              <a:latin typeface="+mj-lt"/>
              <a:ea typeface="+mj-ea"/>
              <a:cs typeface="B Nazanin" pitchFamily="2" charset="-78"/>
            </a:endParaRPr>
          </a:p>
        </p:txBody>
      </p:sp>
      <p:pic>
        <p:nvPicPr>
          <p:cNvPr id="21" name="Picture 20" descr="Untitled.jpg"/>
          <p:cNvPicPr>
            <a:picLocks noChangeAspect="1"/>
          </p:cNvPicPr>
          <p:nvPr/>
        </p:nvPicPr>
        <p:blipFill>
          <a:blip r:embed="rId3" cstate="print"/>
          <a:stretch>
            <a:fillRect/>
          </a:stretch>
        </p:blipFill>
        <p:spPr>
          <a:xfrm>
            <a:off x="76200" y="1371600"/>
            <a:ext cx="1535014" cy="1981200"/>
          </a:xfrm>
          <a:prstGeom prst="rect">
            <a:avLst/>
          </a:prstGeom>
          <a:ln>
            <a:noFill/>
          </a:ln>
          <a:effectLst>
            <a:softEdge rad="112500"/>
          </a:effectLst>
        </p:spPr>
      </p:pic>
      <p:graphicFrame>
        <p:nvGraphicFramePr>
          <p:cNvPr id="24" name="Diagram 23"/>
          <p:cNvGraphicFramePr/>
          <p:nvPr/>
        </p:nvGraphicFramePr>
        <p:xfrm>
          <a:off x="3048000" y="990600"/>
          <a:ext cx="4876800" cy="4648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 name="Slide Number Placeholder 22"/>
          <p:cNvSpPr>
            <a:spLocks noGrp="1"/>
          </p:cNvSpPr>
          <p:nvPr>
            <p:ph type="sldNum" sz="quarter" idx="12"/>
          </p:nvPr>
        </p:nvSpPr>
        <p:spPr/>
        <p:txBody>
          <a:bodyPr/>
          <a:lstStyle/>
          <a:p>
            <a:fld id="{3E14374C-3AC9-4552-A274-1567EA3D1FE5}" type="slidenum">
              <a:rPr lang="en-US" smtClean="0"/>
              <a:pPr/>
              <a:t>9</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3047</TotalTime>
  <Words>3607</Words>
  <Application>Microsoft Office PowerPoint</Application>
  <PresentationFormat>On-screen Show (4:3)</PresentationFormat>
  <Paragraphs>630</Paragraphs>
  <Slides>58</Slides>
  <Notes>57</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Oriel</vt:lpstr>
      <vt:lpstr>بسم الله الرحمن الرحیم</vt:lpstr>
      <vt:lpstr>چارت پروژه</vt:lpstr>
      <vt:lpstr>فصل اول</vt:lpstr>
      <vt:lpstr>تاریخچه شهر</vt:lpstr>
      <vt:lpstr>تاریخچه بنا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فصل دوم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asus</cp:lastModifiedBy>
  <cp:revision>538</cp:revision>
  <dcterms:created xsi:type="dcterms:W3CDTF">2013-12-17T07:56:36Z</dcterms:created>
  <dcterms:modified xsi:type="dcterms:W3CDTF">2015-09-02T15:49:39Z</dcterms:modified>
</cp:coreProperties>
</file>